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9" r:id="rId2"/>
    <p:sldId id="492" r:id="rId3"/>
    <p:sldId id="483" r:id="rId4"/>
    <p:sldId id="494" r:id="rId5"/>
    <p:sldId id="495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006600"/>
    <a:srgbClr val="FF0000"/>
    <a:srgbClr val="6600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2016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54577E69-A898-49C7-A8AF-63A665F6AE7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404104E6-ABDE-467C-8C3D-E9A84F2A30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570E6B37-DF74-4A21-804D-3EEAD5A6E3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9A9D316D-08DD-44BE-8DD7-098ADCA37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DE31CBA1-0416-44E0-B4B4-DCE6920E5D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292BDDFB-FBA9-4F73-9284-418526C5EB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10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C9163F8-328C-4B3E-BD8D-9CA7C05E1008}"/>
              </a:ext>
            </a:extLst>
          </p:cNvPr>
          <p:cNvGrpSpPr/>
          <p:nvPr/>
        </p:nvGrpSpPr>
        <p:grpSpPr>
          <a:xfrm>
            <a:off x="298248" y="731731"/>
            <a:ext cx="1440000" cy="1440000"/>
            <a:chOff x="661988" y="831850"/>
            <a:chExt cx="2880000" cy="2880000"/>
          </a:xfrm>
        </p:grpSpPr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4A45E11C-C5B9-4E3F-9C53-DAD9A6DF427B}"/>
                </a:ext>
              </a:extLst>
            </p:cNvPr>
            <p:cNvSpPr/>
            <p:nvPr/>
          </p:nvSpPr>
          <p:spPr>
            <a:xfrm>
              <a:off x="661988" y="831850"/>
              <a:ext cx="2880000" cy="288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2E5DD1A1-C864-4CA7-82F6-28B1C5C56208}"/>
                </a:ext>
              </a:extLst>
            </p:cNvPr>
            <p:cNvSpPr/>
            <p:nvPr/>
          </p:nvSpPr>
          <p:spPr>
            <a:xfrm>
              <a:off x="661988" y="831850"/>
              <a:ext cx="1440000" cy="1440000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EEFDFF75-E12D-4282-8F99-AD129597E76D}"/>
                </a:ext>
              </a:extLst>
            </p:cNvPr>
            <p:cNvSpPr/>
            <p:nvPr/>
          </p:nvSpPr>
          <p:spPr>
            <a:xfrm>
              <a:off x="2101988" y="2271850"/>
              <a:ext cx="1440000" cy="1440000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005C85D-E819-4DA0-8C67-C9B8F2DFE185}"/>
              </a:ext>
            </a:extLst>
          </p:cNvPr>
          <p:cNvGrpSpPr/>
          <p:nvPr/>
        </p:nvGrpSpPr>
        <p:grpSpPr>
          <a:xfrm>
            <a:off x="1872149" y="731576"/>
            <a:ext cx="1440000" cy="1440000"/>
            <a:chOff x="6058674" y="2291900"/>
            <a:chExt cx="2880000" cy="2880000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8F55B724-8538-4167-861B-1E4255603E79}"/>
                </a:ext>
              </a:extLst>
            </p:cNvPr>
            <p:cNvSpPr/>
            <p:nvPr/>
          </p:nvSpPr>
          <p:spPr>
            <a:xfrm>
              <a:off x="6058674" y="2291900"/>
              <a:ext cx="2880000" cy="288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C66C27E-9D3C-4A2F-8FC6-98984AD34F83}"/>
                </a:ext>
              </a:extLst>
            </p:cNvPr>
            <p:cNvSpPr/>
            <p:nvPr/>
          </p:nvSpPr>
          <p:spPr>
            <a:xfrm rot="16200000">
              <a:off x="6778674" y="1571900"/>
              <a:ext cx="1440000" cy="2880000"/>
            </a:xfrm>
            <a:custGeom>
              <a:avLst/>
              <a:gdLst>
                <a:gd name="connsiteX0" fmla="*/ 1440000 w 1440000"/>
                <a:gd name="connsiteY0" fmla="*/ 0 h 2880000"/>
                <a:gd name="connsiteX1" fmla="*/ 1440000 w 1440000"/>
                <a:gd name="connsiteY1" fmla="*/ 2880000 h 2880000"/>
                <a:gd name="connsiteX2" fmla="*/ 0 w 1440000"/>
                <a:gd name="connsiteY2" fmla="*/ 1440000 h 2880000"/>
                <a:gd name="connsiteX3" fmla="*/ 1440000 w 1440000"/>
                <a:gd name="connsiteY3" fmla="*/ 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0000" h="2880000">
                  <a:moveTo>
                    <a:pt x="1440000" y="0"/>
                  </a:moveTo>
                  <a:lnTo>
                    <a:pt x="1440000" y="2880000"/>
                  </a:lnTo>
                  <a:lnTo>
                    <a:pt x="0" y="1440000"/>
                  </a:lnTo>
                  <a:lnTo>
                    <a:pt x="1440000" y="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C26DD65-0159-4C4C-93D4-49E00058AC52}"/>
                </a:ext>
              </a:extLst>
            </p:cNvPr>
            <p:cNvSpPr/>
            <p:nvPr/>
          </p:nvSpPr>
          <p:spPr>
            <a:xfrm rot="16200000">
              <a:off x="6778674" y="3011900"/>
              <a:ext cx="1440000" cy="2880000"/>
            </a:xfrm>
            <a:custGeom>
              <a:avLst/>
              <a:gdLst>
                <a:gd name="connsiteX0" fmla="*/ 1440000 w 1440000"/>
                <a:gd name="connsiteY0" fmla="*/ 1440000 h 2880000"/>
                <a:gd name="connsiteX1" fmla="*/ 0 w 1440000"/>
                <a:gd name="connsiteY1" fmla="*/ 2880000 h 2880000"/>
                <a:gd name="connsiteX2" fmla="*/ 0 w 1440000"/>
                <a:gd name="connsiteY2" fmla="*/ 0 h 2880000"/>
                <a:gd name="connsiteX3" fmla="*/ 1440000 w 1440000"/>
                <a:gd name="connsiteY3" fmla="*/ 144000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0000" h="2880000">
                  <a:moveTo>
                    <a:pt x="1440000" y="1440000"/>
                  </a:moveTo>
                  <a:lnTo>
                    <a:pt x="0" y="2880000"/>
                  </a:lnTo>
                  <a:lnTo>
                    <a:pt x="0" y="0"/>
                  </a:lnTo>
                  <a:lnTo>
                    <a:pt x="1440000" y="14400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370E2D2C-6413-4977-B8C8-164DA3365D77}"/>
              </a:ext>
            </a:extLst>
          </p:cNvPr>
          <p:cNvGrpSpPr/>
          <p:nvPr/>
        </p:nvGrpSpPr>
        <p:grpSpPr>
          <a:xfrm>
            <a:off x="5019951" y="725538"/>
            <a:ext cx="1440000" cy="1440000"/>
            <a:chOff x="-2947132" y="2588131"/>
            <a:chExt cx="2880000" cy="5760000"/>
          </a:xfrm>
        </p:grpSpPr>
        <p:sp>
          <p:nvSpPr>
            <p:cNvPr id="253" name="正方形/長方形 252">
              <a:extLst>
                <a:ext uri="{FF2B5EF4-FFF2-40B4-BE49-F238E27FC236}">
                  <a16:creationId xmlns:a16="http://schemas.microsoft.com/office/drawing/2014/main" id="{92F8AAE0-EF01-4FED-BE46-35787DE013F1}"/>
                </a:ext>
              </a:extLst>
            </p:cNvPr>
            <p:cNvSpPr/>
            <p:nvPr/>
          </p:nvSpPr>
          <p:spPr>
            <a:xfrm>
              <a:off x="-2947132" y="2588131"/>
              <a:ext cx="2880000" cy="576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正方形/長方形 249">
              <a:extLst>
                <a:ext uri="{FF2B5EF4-FFF2-40B4-BE49-F238E27FC236}">
                  <a16:creationId xmlns:a16="http://schemas.microsoft.com/office/drawing/2014/main" id="{5C80C372-7BCE-4524-95BA-8F87BF6E02D8}"/>
                </a:ext>
              </a:extLst>
            </p:cNvPr>
            <p:cNvSpPr/>
            <p:nvPr/>
          </p:nvSpPr>
          <p:spPr>
            <a:xfrm>
              <a:off x="-2947132" y="5468131"/>
              <a:ext cx="1440000" cy="1440000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正方形/長方形 250">
              <a:extLst>
                <a:ext uri="{FF2B5EF4-FFF2-40B4-BE49-F238E27FC236}">
                  <a16:creationId xmlns:a16="http://schemas.microsoft.com/office/drawing/2014/main" id="{6F03018D-0385-465D-801C-EB3D9F97D1FC}"/>
                </a:ext>
              </a:extLst>
            </p:cNvPr>
            <p:cNvSpPr/>
            <p:nvPr/>
          </p:nvSpPr>
          <p:spPr>
            <a:xfrm>
              <a:off x="-1507132" y="6908131"/>
              <a:ext cx="1440000" cy="1440000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正方形/長方形 253">
              <a:extLst>
                <a:ext uri="{FF2B5EF4-FFF2-40B4-BE49-F238E27FC236}">
                  <a16:creationId xmlns:a16="http://schemas.microsoft.com/office/drawing/2014/main" id="{0FF50327-97A7-4273-907A-1208C67B1305}"/>
                </a:ext>
              </a:extLst>
            </p:cNvPr>
            <p:cNvSpPr/>
            <p:nvPr/>
          </p:nvSpPr>
          <p:spPr>
            <a:xfrm>
              <a:off x="-2947132" y="2588131"/>
              <a:ext cx="1440000" cy="1440000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正方形/長方形 254">
              <a:extLst>
                <a:ext uri="{FF2B5EF4-FFF2-40B4-BE49-F238E27FC236}">
                  <a16:creationId xmlns:a16="http://schemas.microsoft.com/office/drawing/2014/main" id="{6B400077-8267-496F-82DC-C64C224BF8D7}"/>
                </a:ext>
              </a:extLst>
            </p:cNvPr>
            <p:cNvSpPr/>
            <p:nvPr/>
          </p:nvSpPr>
          <p:spPr>
            <a:xfrm>
              <a:off x="-1507132" y="4028131"/>
              <a:ext cx="1440000" cy="1440000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9" name="グループ化 498">
            <a:extLst>
              <a:ext uri="{FF2B5EF4-FFF2-40B4-BE49-F238E27FC236}">
                <a16:creationId xmlns:a16="http://schemas.microsoft.com/office/drawing/2014/main" id="{4392B6F8-8C5B-48E3-AAA0-F28A3036ABC0}"/>
              </a:ext>
            </a:extLst>
          </p:cNvPr>
          <p:cNvGrpSpPr/>
          <p:nvPr/>
        </p:nvGrpSpPr>
        <p:grpSpPr>
          <a:xfrm>
            <a:off x="6593852" y="725538"/>
            <a:ext cx="1440000" cy="1440000"/>
            <a:chOff x="947688" y="382892"/>
            <a:chExt cx="2882812" cy="2880000"/>
          </a:xfrm>
        </p:grpSpPr>
        <p:sp>
          <p:nvSpPr>
            <p:cNvPr id="500" name="正方形/長方形 499">
              <a:extLst>
                <a:ext uri="{FF2B5EF4-FFF2-40B4-BE49-F238E27FC236}">
                  <a16:creationId xmlns:a16="http://schemas.microsoft.com/office/drawing/2014/main" id="{54E46C2C-8447-418F-A6D5-79D5249134B8}"/>
                </a:ext>
              </a:extLst>
            </p:cNvPr>
            <p:cNvSpPr/>
            <p:nvPr/>
          </p:nvSpPr>
          <p:spPr>
            <a:xfrm>
              <a:off x="947688" y="382892"/>
              <a:ext cx="2880000" cy="288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フリーフォーム: 図形 500">
              <a:extLst>
                <a:ext uri="{FF2B5EF4-FFF2-40B4-BE49-F238E27FC236}">
                  <a16:creationId xmlns:a16="http://schemas.microsoft.com/office/drawing/2014/main" id="{BC1309B0-EC94-4C92-8946-6BC41A4AE75E}"/>
                </a:ext>
              </a:extLst>
            </p:cNvPr>
            <p:cNvSpPr/>
            <p:nvPr/>
          </p:nvSpPr>
          <p:spPr>
            <a:xfrm>
              <a:off x="947688" y="382892"/>
              <a:ext cx="2882812" cy="2880000"/>
            </a:xfrm>
            <a:custGeom>
              <a:avLst/>
              <a:gdLst>
                <a:gd name="connsiteX0" fmla="*/ 1442812 w 2882812"/>
                <a:gd name="connsiteY0" fmla="*/ 0 h 2880000"/>
                <a:gd name="connsiteX1" fmla="*/ 2882812 w 2882812"/>
                <a:gd name="connsiteY1" fmla="*/ 0 h 2880000"/>
                <a:gd name="connsiteX2" fmla="*/ 1442812 w 2882812"/>
                <a:gd name="connsiteY2" fmla="*/ 2880000 h 2880000"/>
                <a:gd name="connsiteX3" fmla="*/ 0 w 2882812"/>
                <a:gd name="connsiteY3" fmla="*/ 2880000 h 2880000"/>
                <a:gd name="connsiteX4" fmla="*/ 1442812 w 2882812"/>
                <a:gd name="connsiteY4" fmla="*/ 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2812" h="2880000">
                  <a:moveTo>
                    <a:pt x="1442812" y="0"/>
                  </a:moveTo>
                  <a:lnTo>
                    <a:pt x="2882812" y="0"/>
                  </a:lnTo>
                  <a:cubicBezTo>
                    <a:pt x="2087522" y="0"/>
                    <a:pt x="1442812" y="1289420"/>
                    <a:pt x="1442812" y="2880000"/>
                  </a:cubicBezTo>
                  <a:lnTo>
                    <a:pt x="0" y="2880000"/>
                  </a:lnTo>
                  <a:cubicBezTo>
                    <a:pt x="0" y="1289420"/>
                    <a:pt x="645969" y="0"/>
                    <a:pt x="1442812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7" name="グループ化 506">
            <a:extLst>
              <a:ext uri="{FF2B5EF4-FFF2-40B4-BE49-F238E27FC236}">
                <a16:creationId xmlns:a16="http://schemas.microsoft.com/office/drawing/2014/main" id="{773CBC4B-99EC-4CE7-A01C-42E206635B13}"/>
              </a:ext>
            </a:extLst>
          </p:cNvPr>
          <p:cNvGrpSpPr/>
          <p:nvPr/>
        </p:nvGrpSpPr>
        <p:grpSpPr>
          <a:xfrm flipH="1">
            <a:off x="8167752" y="725538"/>
            <a:ext cx="1440000" cy="1440000"/>
            <a:chOff x="947688" y="382892"/>
            <a:chExt cx="2882812" cy="2880000"/>
          </a:xfrm>
        </p:grpSpPr>
        <p:sp>
          <p:nvSpPr>
            <p:cNvPr id="508" name="正方形/長方形 507">
              <a:extLst>
                <a:ext uri="{FF2B5EF4-FFF2-40B4-BE49-F238E27FC236}">
                  <a16:creationId xmlns:a16="http://schemas.microsoft.com/office/drawing/2014/main" id="{331DBDAE-378C-46BC-88E5-45243A867060}"/>
                </a:ext>
              </a:extLst>
            </p:cNvPr>
            <p:cNvSpPr/>
            <p:nvPr/>
          </p:nvSpPr>
          <p:spPr>
            <a:xfrm>
              <a:off x="947688" y="382892"/>
              <a:ext cx="2880000" cy="288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A751F32E-D76E-4803-AADF-C268669ADFC6}"/>
                </a:ext>
              </a:extLst>
            </p:cNvPr>
            <p:cNvSpPr/>
            <p:nvPr/>
          </p:nvSpPr>
          <p:spPr>
            <a:xfrm>
              <a:off x="947688" y="382892"/>
              <a:ext cx="2882812" cy="2880000"/>
            </a:xfrm>
            <a:custGeom>
              <a:avLst/>
              <a:gdLst>
                <a:gd name="connsiteX0" fmla="*/ 1442812 w 2882812"/>
                <a:gd name="connsiteY0" fmla="*/ 0 h 2880000"/>
                <a:gd name="connsiteX1" fmla="*/ 2882812 w 2882812"/>
                <a:gd name="connsiteY1" fmla="*/ 0 h 2880000"/>
                <a:gd name="connsiteX2" fmla="*/ 1442812 w 2882812"/>
                <a:gd name="connsiteY2" fmla="*/ 2880000 h 2880000"/>
                <a:gd name="connsiteX3" fmla="*/ 0 w 2882812"/>
                <a:gd name="connsiteY3" fmla="*/ 2880000 h 2880000"/>
                <a:gd name="connsiteX4" fmla="*/ 1442812 w 2882812"/>
                <a:gd name="connsiteY4" fmla="*/ 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2812" h="2880000">
                  <a:moveTo>
                    <a:pt x="1442812" y="0"/>
                  </a:moveTo>
                  <a:lnTo>
                    <a:pt x="2882812" y="0"/>
                  </a:lnTo>
                  <a:cubicBezTo>
                    <a:pt x="2087522" y="0"/>
                    <a:pt x="1442812" y="1289420"/>
                    <a:pt x="1442812" y="2880000"/>
                  </a:cubicBezTo>
                  <a:lnTo>
                    <a:pt x="0" y="2880000"/>
                  </a:lnTo>
                  <a:cubicBezTo>
                    <a:pt x="0" y="1289420"/>
                    <a:pt x="645969" y="0"/>
                    <a:pt x="1442812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CEB7A25-0AC6-462F-94F5-1E9FBD018656}"/>
              </a:ext>
            </a:extLst>
          </p:cNvPr>
          <p:cNvSpPr txBox="1"/>
          <p:nvPr/>
        </p:nvSpPr>
        <p:spPr>
          <a:xfrm>
            <a:off x="215722" y="442128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check01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E594D87B-A850-40BC-93EE-2C92C3128F99}"/>
              </a:ext>
            </a:extLst>
          </p:cNvPr>
          <p:cNvSpPr txBox="1"/>
          <p:nvPr/>
        </p:nvSpPr>
        <p:spPr>
          <a:xfrm>
            <a:off x="1861642" y="442128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check02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93F21329-7B5B-443B-B06B-FF05BFA12A98}"/>
              </a:ext>
            </a:extLst>
          </p:cNvPr>
          <p:cNvSpPr txBox="1"/>
          <p:nvPr/>
        </p:nvSpPr>
        <p:spPr>
          <a:xfrm>
            <a:off x="3457686" y="442128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check03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037B893D-D3EE-42F1-ADE7-B725A20DC18B}"/>
              </a:ext>
            </a:extLst>
          </p:cNvPr>
          <p:cNvSpPr txBox="1"/>
          <p:nvPr/>
        </p:nvSpPr>
        <p:spPr>
          <a:xfrm>
            <a:off x="5028792" y="442128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check04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6720C4F4-7301-49AB-8075-1D07B3503CA8}"/>
              </a:ext>
            </a:extLst>
          </p:cNvPr>
          <p:cNvSpPr txBox="1"/>
          <p:nvPr/>
        </p:nvSpPr>
        <p:spPr>
          <a:xfrm>
            <a:off x="6599897" y="442128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check05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BF901EE7-4246-443D-B190-26ABDB309B4B}"/>
              </a:ext>
            </a:extLst>
          </p:cNvPr>
          <p:cNvSpPr txBox="1"/>
          <p:nvPr/>
        </p:nvSpPr>
        <p:spPr>
          <a:xfrm>
            <a:off x="8162690" y="442128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check06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E290DC37-3DC6-447F-A997-2FF063F132B9}"/>
              </a:ext>
            </a:extLst>
          </p:cNvPr>
          <p:cNvGrpSpPr/>
          <p:nvPr/>
        </p:nvGrpSpPr>
        <p:grpSpPr>
          <a:xfrm>
            <a:off x="298248" y="2837764"/>
            <a:ext cx="1440000" cy="1440000"/>
            <a:chOff x="947688" y="3566667"/>
            <a:chExt cx="2882812" cy="5760000"/>
          </a:xfrm>
        </p:grpSpPr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3AAD4BBD-F738-46FF-9C35-C18EECA67092}"/>
                </a:ext>
              </a:extLst>
            </p:cNvPr>
            <p:cNvGrpSpPr/>
            <p:nvPr/>
          </p:nvGrpSpPr>
          <p:grpSpPr>
            <a:xfrm>
              <a:off x="947688" y="3566667"/>
              <a:ext cx="2882812" cy="5760000"/>
              <a:chOff x="947688" y="382892"/>
              <a:chExt cx="2882812" cy="5760000"/>
            </a:xfrm>
          </p:grpSpPr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39587C74-8F8B-4411-A88E-97FFC7FAB56E}"/>
                  </a:ext>
                </a:extLst>
              </p:cNvPr>
              <p:cNvSpPr/>
              <p:nvPr/>
            </p:nvSpPr>
            <p:spPr>
              <a:xfrm>
                <a:off x="947688" y="382892"/>
                <a:ext cx="2880000" cy="5760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3274E071-778C-4C4E-BA88-6EC3300CC7A3}"/>
                  </a:ext>
                </a:extLst>
              </p:cNvPr>
              <p:cNvSpPr/>
              <p:nvPr/>
            </p:nvSpPr>
            <p:spPr>
              <a:xfrm>
                <a:off x="947688" y="382892"/>
                <a:ext cx="2882812" cy="2880000"/>
              </a:xfrm>
              <a:custGeom>
                <a:avLst/>
                <a:gdLst>
                  <a:gd name="connsiteX0" fmla="*/ 1442812 w 2882812"/>
                  <a:gd name="connsiteY0" fmla="*/ 0 h 2880000"/>
                  <a:gd name="connsiteX1" fmla="*/ 2882812 w 2882812"/>
                  <a:gd name="connsiteY1" fmla="*/ 0 h 2880000"/>
                  <a:gd name="connsiteX2" fmla="*/ 1442812 w 2882812"/>
                  <a:gd name="connsiteY2" fmla="*/ 2880000 h 2880000"/>
                  <a:gd name="connsiteX3" fmla="*/ 0 w 2882812"/>
                  <a:gd name="connsiteY3" fmla="*/ 2880000 h 2880000"/>
                  <a:gd name="connsiteX4" fmla="*/ 1442812 w 2882812"/>
                  <a:gd name="connsiteY4" fmla="*/ 0 h 28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812" h="2880000">
                    <a:moveTo>
                      <a:pt x="1442812" y="0"/>
                    </a:moveTo>
                    <a:lnTo>
                      <a:pt x="2882812" y="0"/>
                    </a:lnTo>
                    <a:cubicBezTo>
                      <a:pt x="2087522" y="0"/>
                      <a:pt x="1442812" y="1289420"/>
                      <a:pt x="1442812" y="2880000"/>
                    </a:cubicBezTo>
                    <a:lnTo>
                      <a:pt x="0" y="2880000"/>
                    </a:lnTo>
                    <a:cubicBezTo>
                      <a:pt x="0" y="1289420"/>
                      <a:pt x="645969" y="0"/>
                      <a:pt x="1442812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522019EE-4FFC-4560-90D5-E72BF3631297}"/>
                </a:ext>
              </a:extLst>
            </p:cNvPr>
            <p:cNvSpPr/>
            <p:nvPr/>
          </p:nvSpPr>
          <p:spPr>
            <a:xfrm>
              <a:off x="947688" y="6446667"/>
              <a:ext cx="2882812" cy="2880000"/>
            </a:xfrm>
            <a:custGeom>
              <a:avLst/>
              <a:gdLst>
                <a:gd name="connsiteX0" fmla="*/ 1442812 w 2882812"/>
                <a:gd name="connsiteY0" fmla="*/ 0 h 2880000"/>
                <a:gd name="connsiteX1" fmla="*/ 2882812 w 2882812"/>
                <a:gd name="connsiteY1" fmla="*/ 0 h 2880000"/>
                <a:gd name="connsiteX2" fmla="*/ 1442812 w 2882812"/>
                <a:gd name="connsiteY2" fmla="*/ 2880000 h 2880000"/>
                <a:gd name="connsiteX3" fmla="*/ 0 w 2882812"/>
                <a:gd name="connsiteY3" fmla="*/ 2880000 h 2880000"/>
                <a:gd name="connsiteX4" fmla="*/ 1442812 w 2882812"/>
                <a:gd name="connsiteY4" fmla="*/ 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2812" h="2880000">
                  <a:moveTo>
                    <a:pt x="1442812" y="0"/>
                  </a:moveTo>
                  <a:lnTo>
                    <a:pt x="2882812" y="0"/>
                  </a:lnTo>
                  <a:cubicBezTo>
                    <a:pt x="2087522" y="0"/>
                    <a:pt x="1442812" y="1289420"/>
                    <a:pt x="1442812" y="2880000"/>
                  </a:cubicBezTo>
                  <a:lnTo>
                    <a:pt x="0" y="2880000"/>
                  </a:lnTo>
                  <a:cubicBezTo>
                    <a:pt x="0" y="1289420"/>
                    <a:pt x="645969" y="0"/>
                    <a:pt x="1442812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5D46DD80-DB96-45D5-A710-181405A46A94}"/>
              </a:ext>
            </a:extLst>
          </p:cNvPr>
          <p:cNvGrpSpPr/>
          <p:nvPr/>
        </p:nvGrpSpPr>
        <p:grpSpPr>
          <a:xfrm flipH="1">
            <a:off x="1869201" y="2832355"/>
            <a:ext cx="1440000" cy="1440000"/>
            <a:chOff x="947688" y="3566667"/>
            <a:chExt cx="2882812" cy="5760000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57A759CE-A944-4890-9DA8-94287AE33A60}"/>
                </a:ext>
              </a:extLst>
            </p:cNvPr>
            <p:cNvGrpSpPr/>
            <p:nvPr/>
          </p:nvGrpSpPr>
          <p:grpSpPr>
            <a:xfrm>
              <a:off x="947688" y="3566667"/>
              <a:ext cx="2882812" cy="5760000"/>
              <a:chOff x="947688" y="382892"/>
              <a:chExt cx="2882812" cy="5760000"/>
            </a:xfrm>
          </p:grpSpPr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230D8CEA-3E7D-48DD-BEBF-42B2C146A647}"/>
                  </a:ext>
                </a:extLst>
              </p:cNvPr>
              <p:cNvSpPr/>
              <p:nvPr/>
            </p:nvSpPr>
            <p:spPr>
              <a:xfrm>
                <a:off x="947688" y="382892"/>
                <a:ext cx="2880000" cy="5760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814E3119-474E-46F3-BCD0-3D2096D75547}"/>
                  </a:ext>
                </a:extLst>
              </p:cNvPr>
              <p:cNvSpPr/>
              <p:nvPr/>
            </p:nvSpPr>
            <p:spPr>
              <a:xfrm>
                <a:off x="947688" y="382892"/>
                <a:ext cx="2882812" cy="2880000"/>
              </a:xfrm>
              <a:custGeom>
                <a:avLst/>
                <a:gdLst>
                  <a:gd name="connsiteX0" fmla="*/ 1442812 w 2882812"/>
                  <a:gd name="connsiteY0" fmla="*/ 0 h 2880000"/>
                  <a:gd name="connsiteX1" fmla="*/ 2882812 w 2882812"/>
                  <a:gd name="connsiteY1" fmla="*/ 0 h 2880000"/>
                  <a:gd name="connsiteX2" fmla="*/ 1442812 w 2882812"/>
                  <a:gd name="connsiteY2" fmla="*/ 2880000 h 2880000"/>
                  <a:gd name="connsiteX3" fmla="*/ 0 w 2882812"/>
                  <a:gd name="connsiteY3" fmla="*/ 2880000 h 2880000"/>
                  <a:gd name="connsiteX4" fmla="*/ 1442812 w 2882812"/>
                  <a:gd name="connsiteY4" fmla="*/ 0 h 28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812" h="2880000">
                    <a:moveTo>
                      <a:pt x="1442812" y="0"/>
                    </a:moveTo>
                    <a:lnTo>
                      <a:pt x="2882812" y="0"/>
                    </a:lnTo>
                    <a:cubicBezTo>
                      <a:pt x="2087522" y="0"/>
                      <a:pt x="1442812" y="1289420"/>
                      <a:pt x="1442812" y="2880000"/>
                    </a:cubicBezTo>
                    <a:lnTo>
                      <a:pt x="0" y="2880000"/>
                    </a:lnTo>
                    <a:cubicBezTo>
                      <a:pt x="0" y="1289420"/>
                      <a:pt x="645969" y="0"/>
                      <a:pt x="1442812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3A31C459-46E6-4B7D-9F48-9EE7911FDC18}"/>
                </a:ext>
              </a:extLst>
            </p:cNvPr>
            <p:cNvSpPr/>
            <p:nvPr/>
          </p:nvSpPr>
          <p:spPr>
            <a:xfrm>
              <a:off x="947688" y="6446667"/>
              <a:ext cx="2882812" cy="2880000"/>
            </a:xfrm>
            <a:custGeom>
              <a:avLst/>
              <a:gdLst>
                <a:gd name="connsiteX0" fmla="*/ 1442812 w 2882812"/>
                <a:gd name="connsiteY0" fmla="*/ 0 h 2880000"/>
                <a:gd name="connsiteX1" fmla="*/ 2882812 w 2882812"/>
                <a:gd name="connsiteY1" fmla="*/ 0 h 2880000"/>
                <a:gd name="connsiteX2" fmla="*/ 1442812 w 2882812"/>
                <a:gd name="connsiteY2" fmla="*/ 2880000 h 2880000"/>
                <a:gd name="connsiteX3" fmla="*/ 0 w 2882812"/>
                <a:gd name="connsiteY3" fmla="*/ 2880000 h 2880000"/>
                <a:gd name="connsiteX4" fmla="*/ 1442812 w 2882812"/>
                <a:gd name="connsiteY4" fmla="*/ 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2812" h="2880000">
                  <a:moveTo>
                    <a:pt x="1442812" y="0"/>
                  </a:moveTo>
                  <a:lnTo>
                    <a:pt x="2882812" y="0"/>
                  </a:lnTo>
                  <a:cubicBezTo>
                    <a:pt x="2087522" y="0"/>
                    <a:pt x="1442812" y="1289420"/>
                    <a:pt x="1442812" y="2880000"/>
                  </a:cubicBezTo>
                  <a:lnTo>
                    <a:pt x="0" y="2880000"/>
                  </a:lnTo>
                  <a:cubicBezTo>
                    <a:pt x="0" y="1289420"/>
                    <a:pt x="645969" y="0"/>
                    <a:pt x="1442812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1A53B325-5338-43AA-A59B-E27C0E88BD4F}"/>
              </a:ext>
            </a:extLst>
          </p:cNvPr>
          <p:cNvGrpSpPr/>
          <p:nvPr/>
        </p:nvGrpSpPr>
        <p:grpSpPr>
          <a:xfrm rot="5400000" flipH="1">
            <a:off x="3440154" y="2831354"/>
            <a:ext cx="1440000" cy="1440000"/>
            <a:chOff x="947688" y="382892"/>
            <a:chExt cx="2882812" cy="2880000"/>
          </a:xfrm>
        </p:grpSpPr>
        <p:sp>
          <p:nvSpPr>
            <p:cNvPr id="150" name="正方形/長方形 149">
              <a:extLst>
                <a:ext uri="{FF2B5EF4-FFF2-40B4-BE49-F238E27FC236}">
                  <a16:creationId xmlns:a16="http://schemas.microsoft.com/office/drawing/2014/main" id="{9A5C89CA-D828-470F-B74B-13932448085D}"/>
                </a:ext>
              </a:extLst>
            </p:cNvPr>
            <p:cNvSpPr/>
            <p:nvPr/>
          </p:nvSpPr>
          <p:spPr>
            <a:xfrm>
              <a:off x="947688" y="382892"/>
              <a:ext cx="2880000" cy="288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B2B375A3-9332-40F5-A6F2-0CE50DF47D76}"/>
                </a:ext>
              </a:extLst>
            </p:cNvPr>
            <p:cNvSpPr/>
            <p:nvPr/>
          </p:nvSpPr>
          <p:spPr>
            <a:xfrm>
              <a:off x="947688" y="382892"/>
              <a:ext cx="2882812" cy="2880000"/>
            </a:xfrm>
            <a:custGeom>
              <a:avLst/>
              <a:gdLst>
                <a:gd name="connsiteX0" fmla="*/ 1442812 w 2882812"/>
                <a:gd name="connsiteY0" fmla="*/ 0 h 2880000"/>
                <a:gd name="connsiteX1" fmla="*/ 2882812 w 2882812"/>
                <a:gd name="connsiteY1" fmla="*/ 0 h 2880000"/>
                <a:gd name="connsiteX2" fmla="*/ 1442812 w 2882812"/>
                <a:gd name="connsiteY2" fmla="*/ 2880000 h 2880000"/>
                <a:gd name="connsiteX3" fmla="*/ 0 w 2882812"/>
                <a:gd name="connsiteY3" fmla="*/ 2880000 h 2880000"/>
                <a:gd name="connsiteX4" fmla="*/ 1442812 w 2882812"/>
                <a:gd name="connsiteY4" fmla="*/ 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2812" h="2880000">
                  <a:moveTo>
                    <a:pt x="1442812" y="0"/>
                  </a:moveTo>
                  <a:lnTo>
                    <a:pt x="2882812" y="0"/>
                  </a:lnTo>
                  <a:cubicBezTo>
                    <a:pt x="2087522" y="0"/>
                    <a:pt x="1442812" y="1289420"/>
                    <a:pt x="1442812" y="2880000"/>
                  </a:cubicBezTo>
                  <a:lnTo>
                    <a:pt x="0" y="2880000"/>
                  </a:lnTo>
                  <a:cubicBezTo>
                    <a:pt x="0" y="1289420"/>
                    <a:pt x="645969" y="0"/>
                    <a:pt x="1442812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6F1EA9F7-F105-4B33-B335-58E45EACBB43}"/>
              </a:ext>
            </a:extLst>
          </p:cNvPr>
          <p:cNvGrpSpPr/>
          <p:nvPr/>
        </p:nvGrpSpPr>
        <p:grpSpPr>
          <a:xfrm rot="5400000" flipH="1">
            <a:off x="6582060" y="2829950"/>
            <a:ext cx="1440000" cy="1440000"/>
            <a:chOff x="947688" y="3566667"/>
            <a:chExt cx="2882812" cy="5760000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01834DFC-AD61-41F8-98A2-74565E58B0EA}"/>
                </a:ext>
              </a:extLst>
            </p:cNvPr>
            <p:cNvGrpSpPr/>
            <p:nvPr/>
          </p:nvGrpSpPr>
          <p:grpSpPr>
            <a:xfrm>
              <a:off x="947688" y="3566667"/>
              <a:ext cx="2882812" cy="5760000"/>
              <a:chOff x="947688" y="382892"/>
              <a:chExt cx="2882812" cy="5760000"/>
            </a:xfrm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C7EC5687-DCDD-4FDF-99E5-47D27F9A3A58}"/>
                  </a:ext>
                </a:extLst>
              </p:cNvPr>
              <p:cNvSpPr/>
              <p:nvPr/>
            </p:nvSpPr>
            <p:spPr>
              <a:xfrm>
                <a:off x="947688" y="382892"/>
                <a:ext cx="2880000" cy="5760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83A8FAD9-FD87-40A8-9475-A6DA218F1FA8}"/>
                  </a:ext>
                </a:extLst>
              </p:cNvPr>
              <p:cNvSpPr/>
              <p:nvPr/>
            </p:nvSpPr>
            <p:spPr>
              <a:xfrm>
                <a:off x="947688" y="382892"/>
                <a:ext cx="2882812" cy="2880000"/>
              </a:xfrm>
              <a:custGeom>
                <a:avLst/>
                <a:gdLst>
                  <a:gd name="connsiteX0" fmla="*/ 1442812 w 2882812"/>
                  <a:gd name="connsiteY0" fmla="*/ 0 h 2880000"/>
                  <a:gd name="connsiteX1" fmla="*/ 2882812 w 2882812"/>
                  <a:gd name="connsiteY1" fmla="*/ 0 h 2880000"/>
                  <a:gd name="connsiteX2" fmla="*/ 1442812 w 2882812"/>
                  <a:gd name="connsiteY2" fmla="*/ 2880000 h 2880000"/>
                  <a:gd name="connsiteX3" fmla="*/ 0 w 2882812"/>
                  <a:gd name="connsiteY3" fmla="*/ 2880000 h 2880000"/>
                  <a:gd name="connsiteX4" fmla="*/ 1442812 w 2882812"/>
                  <a:gd name="connsiteY4" fmla="*/ 0 h 28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812" h="2880000">
                    <a:moveTo>
                      <a:pt x="1442812" y="0"/>
                    </a:moveTo>
                    <a:lnTo>
                      <a:pt x="2882812" y="0"/>
                    </a:lnTo>
                    <a:cubicBezTo>
                      <a:pt x="2087522" y="0"/>
                      <a:pt x="1442812" y="1289420"/>
                      <a:pt x="1442812" y="2880000"/>
                    </a:cubicBezTo>
                    <a:lnTo>
                      <a:pt x="0" y="2880000"/>
                    </a:lnTo>
                    <a:cubicBezTo>
                      <a:pt x="0" y="1289420"/>
                      <a:pt x="645969" y="0"/>
                      <a:pt x="1442812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51A212DF-F72C-43CA-8088-2492D39C45EE}"/>
                </a:ext>
              </a:extLst>
            </p:cNvPr>
            <p:cNvSpPr/>
            <p:nvPr/>
          </p:nvSpPr>
          <p:spPr>
            <a:xfrm>
              <a:off x="947688" y="6446667"/>
              <a:ext cx="2882812" cy="2880000"/>
            </a:xfrm>
            <a:custGeom>
              <a:avLst/>
              <a:gdLst>
                <a:gd name="connsiteX0" fmla="*/ 1442812 w 2882812"/>
                <a:gd name="connsiteY0" fmla="*/ 0 h 2880000"/>
                <a:gd name="connsiteX1" fmla="*/ 2882812 w 2882812"/>
                <a:gd name="connsiteY1" fmla="*/ 0 h 2880000"/>
                <a:gd name="connsiteX2" fmla="*/ 1442812 w 2882812"/>
                <a:gd name="connsiteY2" fmla="*/ 2880000 h 2880000"/>
                <a:gd name="connsiteX3" fmla="*/ 0 w 2882812"/>
                <a:gd name="connsiteY3" fmla="*/ 2880000 h 2880000"/>
                <a:gd name="connsiteX4" fmla="*/ 1442812 w 2882812"/>
                <a:gd name="connsiteY4" fmla="*/ 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2812" h="2880000">
                  <a:moveTo>
                    <a:pt x="1442812" y="0"/>
                  </a:moveTo>
                  <a:lnTo>
                    <a:pt x="2882812" y="0"/>
                  </a:lnTo>
                  <a:cubicBezTo>
                    <a:pt x="2087522" y="0"/>
                    <a:pt x="1442812" y="1289420"/>
                    <a:pt x="1442812" y="2880000"/>
                  </a:cubicBezTo>
                  <a:lnTo>
                    <a:pt x="0" y="2880000"/>
                  </a:lnTo>
                  <a:cubicBezTo>
                    <a:pt x="0" y="1289420"/>
                    <a:pt x="645969" y="0"/>
                    <a:pt x="1442812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4FC8BB43-F17D-4493-B8AA-4A43ED74FC12}"/>
              </a:ext>
            </a:extLst>
          </p:cNvPr>
          <p:cNvGrpSpPr/>
          <p:nvPr/>
        </p:nvGrpSpPr>
        <p:grpSpPr>
          <a:xfrm rot="16200000" flipH="1">
            <a:off x="5011107" y="2831354"/>
            <a:ext cx="1440000" cy="1440000"/>
            <a:chOff x="947688" y="382892"/>
            <a:chExt cx="2882812" cy="2880000"/>
          </a:xfrm>
        </p:grpSpPr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E6F2BABE-1666-498B-9F42-7CD7A285D351}"/>
                </a:ext>
              </a:extLst>
            </p:cNvPr>
            <p:cNvSpPr/>
            <p:nvPr/>
          </p:nvSpPr>
          <p:spPr>
            <a:xfrm>
              <a:off x="947688" y="382892"/>
              <a:ext cx="2880000" cy="288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3BDAAAED-BC84-4E6E-A9F3-7628E5E60BA3}"/>
                </a:ext>
              </a:extLst>
            </p:cNvPr>
            <p:cNvSpPr/>
            <p:nvPr/>
          </p:nvSpPr>
          <p:spPr>
            <a:xfrm>
              <a:off x="947688" y="382892"/>
              <a:ext cx="2882812" cy="2880000"/>
            </a:xfrm>
            <a:custGeom>
              <a:avLst/>
              <a:gdLst>
                <a:gd name="connsiteX0" fmla="*/ 1442812 w 2882812"/>
                <a:gd name="connsiteY0" fmla="*/ 0 h 2880000"/>
                <a:gd name="connsiteX1" fmla="*/ 2882812 w 2882812"/>
                <a:gd name="connsiteY1" fmla="*/ 0 h 2880000"/>
                <a:gd name="connsiteX2" fmla="*/ 1442812 w 2882812"/>
                <a:gd name="connsiteY2" fmla="*/ 2880000 h 2880000"/>
                <a:gd name="connsiteX3" fmla="*/ 0 w 2882812"/>
                <a:gd name="connsiteY3" fmla="*/ 2880000 h 2880000"/>
                <a:gd name="connsiteX4" fmla="*/ 1442812 w 2882812"/>
                <a:gd name="connsiteY4" fmla="*/ 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2812" h="2880000">
                  <a:moveTo>
                    <a:pt x="1442812" y="0"/>
                  </a:moveTo>
                  <a:lnTo>
                    <a:pt x="2882812" y="0"/>
                  </a:lnTo>
                  <a:cubicBezTo>
                    <a:pt x="2087522" y="0"/>
                    <a:pt x="1442812" y="1289420"/>
                    <a:pt x="1442812" y="2880000"/>
                  </a:cubicBezTo>
                  <a:lnTo>
                    <a:pt x="0" y="2880000"/>
                  </a:lnTo>
                  <a:cubicBezTo>
                    <a:pt x="0" y="1289420"/>
                    <a:pt x="645969" y="0"/>
                    <a:pt x="1442812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C1122A45-949B-4B29-979F-307518E25221}"/>
              </a:ext>
            </a:extLst>
          </p:cNvPr>
          <p:cNvGrpSpPr/>
          <p:nvPr/>
        </p:nvGrpSpPr>
        <p:grpSpPr>
          <a:xfrm rot="16200000" flipH="1">
            <a:off x="8153015" y="2829950"/>
            <a:ext cx="1440000" cy="1440000"/>
            <a:chOff x="947688" y="3566667"/>
            <a:chExt cx="2882812" cy="5760000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3E323C13-F54F-45C9-AA95-27A60F53A9FF}"/>
                </a:ext>
              </a:extLst>
            </p:cNvPr>
            <p:cNvGrpSpPr/>
            <p:nvPr/>
          </p:nvGrpSpPr>
          <p:grpSpPr>
            <a:xfrm>
              <a:off x="947688" y="3566667"/>
              <a:ext cx="2882812" cy="5760000"/>
              <a:chOff x="947688" y="382892"/>
              <a:chExt cx="2882812" cy="5760000"/>
            </a:xfrm>
          </p:grpSpPr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2ECE2F2A-2B32-46E3-B49D-6314B1B1AE64}"/>
                  </a:ext>
                </a:extLst>
              </p:cNvPr>
              <p:cNvSpPr/>
              <p:nvPr/>
            </p:nvSpPr>
            <p:spPr>
              <a:xfrm>
                <a:off x="947688" y="382892"/>
                <a:ext cx="2880000" cy="5760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0FFF8753-A0AF-4F8E-981F-2F16982DAC6F}"/>
                  </a:ext>
                </a:extLst>
              </p:cNvPr>
              <p:cNvSpPr/>
              <p:nvPr/>
            </p:nvSpPr>
            <p:spPr>
              <a:xfrm>
                <a:off x="947688" y="382892"/>
                <a:ext cx="2882812" cy="2880000"/>
              </a:xfrm>
              <a:custGeom>
                <a:avLst/>
                <a:gdLst>
                  <a:gd name="connsiteX0" fmla="*/ 1442812 w 2882812"/>
                  <a:gd name="connsiteY0" fmla="*/ 0 h 2880000"/>
                  <a:gd name="connsiteX1" fmla="*/ 2882812 w 2882812"/>
                  <a:gd name="connsiteY1" fmla="*/ 0 h 2880000"/>
                  <a:gd name="connsiteX2" fmla="*/ 1442812 w 2882812"/>
                  <a:gd name="connsiteY2" fmla="*/ 2880000 h 2880000"/>
                  <a:gd name="connsiteX3" fmla="*/ 0 w 2882812"/>
                  <a:gd name="connsiteY3" fmla="*/ 2880000 h 2880000"/>
                  <a:gd name="connsiteX4" fmla="*/ 1442812 w 2882812"/>
                  <a:gd name="connsiteY4" fmla="*/ 0 h 288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812" h="2880000">
                    <a:moveTo>
                      <a:pt x="1442812" y="0"/>
                    </a:moveTo>
                    <a:lnTo>
                      <a:pt x="2882812" y="0"/>
                    </a:lnTo>
                    <a:cubicBezTo>
                      <a:pt x="2087522" y="0"/>
                      <a:pt x="1442812" y="1289420"/>
                      <a:pt x="1442812" y="2880000"/>
                    </a:cubicBezTo>
                    <a:lnTo>
                      <a:pt x="0" y="2880000"/>
                    </a:lnTo>
                    <a:cubicBezTo>
                      <a:pt x="0" y="1289420"/>
                      <a:pt x="645969" y="0"/>
                      <a:pt x="1442812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25E72E4D-796F-44A6-9022-F8370BA6283F}"/>
                </a:ext>
              </a:extLst>
            </p:cNvPr>
            <p:cNvSpPr/>
            <p:nvPr/>
          </p:nvSpPr>
          <p:spPr>
            <a:xfrm>
              <a:off x="947688" y="6446667"/>
              <a:ext cx="2882812" cy="2880000"/>
            </a:xfrm>
            <a:custGeom>
              <a:avLst/>
              <a:gdLst>
                <a:gd name="connsiteX0" fmla="*/ 1442812 w 2882812"/>
                <a:gd name="connsiteY0" fmla="*/ 0 h 2880000"/>
                <a:gd name="connsiteX1" fmla="*/ 2882812 w 2882812"/>
                <a:gd name="connsiteY1" fmla="*/ 0 h 2880000"/>
                <a:gd name="connsiteX2" fmla="*/ 1442812 w 2882812"/>
                <a:gd name="connsiteY2" fmla="*/ 2880000 h 2880000"/>
                <a:gd name="connsiteX3" fmla="*/ 0 w 2882812"/>
                <a:gd name="connsiteY3" fmla="*/ 2880000 h 2880000"/>
                <a:gd name="connsiteX4" fmla="*/ 1442812 w 2882812"/>
                <a:gd name="connsiteY4" fmla="*/ 0 h 28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2812" h="2880000">
                  <a:moveTo>
                    <a:pt x="1442812" y="0"/>
                  </a:moveTo>
                  <a:lnTo>
                    <a:pt x="2882812" y="0"/>
                  </a:lnTo>
                  <a:cubicBezTo>
                    <a:pt x="2087522" y="0"/>
                    <a:pt x="1442812" y="1289420"/>
                    <a:pt x="1442812" y="2880000"/>
                  </a:cubicBezTo>
                  <a:lnTo>
                    <a:pt x="0" y="2880000"/>
                  </a:lnTo>
                  <a:cubicBezTo>
                    <a:pt x="0" y="1289420"/>
                    <a:pt x="645969" y="0"/>
                    <a:pt x="1442812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282796B0-3F67-4A13-A61F-71DB684BCDE7}"/>
              </a:ext>
            </a:extLst>
          </p:cNvPr>
          <p:cNvSpPr txBox="1"/>
          <p:nvPr/>
        </p:nvSpPr>
        <p:spPr>
          <a:xfrm>
            <a:off x="215722" y="2560332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check07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78F4D76A-4FC1-4893-9015-2F41E05FE8B8}"/>
              </a:ext>
            </a:extLst>
          </p:cNvPr>
          <p:cNvSpPr txBox="1"/>
          <p:nvPr/>
        </p:nvSpPr>
        <p:spPr>
          <a:xfrm>
            <a:off x="1861642" y="2560332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check08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26DD9929-AA3F-49CF-AAC6-02B1FA3F319C}"/>
              </a:ext>
            </a:extLst>
          </p:cNvPr>
          <p:cNvSpPr txBox="1"/>
          <p:nvPr/>
        </p:nvSpPr>
        <p:spPr>
          <a:xfrm>
            <a:off x="3457686" y="2560332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check09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0FE19757-9AE7-45B6-91EC-A562708E69BB}"/>
              </a:ext>
            </a:extLst>
          </p:cNvPr>
          <p:cNvSpPr txBox="1"/>
          <p:nvPr/>
        </p:nvSpPr>
        <p:spPr>
          <a:xfrm>
            <a:off x="5028792" y="2560332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check10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8608A1AB-8F82-418E-A3D4-D0C2AF07EFDF}"/>
              </a:ext>
            </a:extLst>
          </p:cNvPr>
          <p:cNvSpPr txBox="1"/>
          <p:nvPr/>
        </p:nvSpPr>
        <p:spPr>
          <a:xfrm>
            <a:off x="6599897" y="2560332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check11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ECB64EB1-972B-46CD-AD2C-AD8F9BB45813}"/>
              </a:ext>
            </a:extLst>
          </p:cNvPr>
          <p:cNvSpPr txBox="1"/>
          <p:nvPr/>
        </p:nvSpPr>
        <p:spPr>
          <a:xfrm>
            <a:off x="8162690" y="2560332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check12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6FEBD17C-1203-4F5F-AED8-1F9288BA3224}"/>
              </a:ext>
            </a:extLst>
          </p:cNvPr>
          <p:cNvGrpSpPr/>
          <p:nvPr/>
        </p:nvGrpSpPr>
        <p:grpSpPr>
          <a:xfrm>
            <a:off x="298248" y="4929325"/>
            <a:ext cx="1440000" cy="1437577"/>
            <a:chOff x="3827323" y="1388746"/>
            <a:chExt cx="2788920" cy="3084711"/>
          </a:xfrm>
        </p:grpSpPr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4699D88F-DA2F-47CB-AD69-6CCE3166AE24}"/>
                </a:ext>
              </a:extLst>
            </p:cNvPr>
            <p:cNvSpPr/>
            <p:nvPr/>
          </p:nvSpPr>
          <p:spPr>
            <a:xfrm>
              <a:off x="3827323" y="1388746"/>
              <a:ext cx="1394460" cy="1026505"/>
            </a:xfrm>
            <a:custGeom>
              <a:avLst/>
              <a:gdLst>
                <a:gd name="connsiteX0" fmla="*/ 0 w 1394460"/>
                <a:gd name="connsiteY0" fmla="*/ 0 h 1026505"/>
                <a:gd name="connsiteX1" fmla="*/ 1394460 w 1394460"/>
                <a:gd name="connsiteY1" fmla="*/ 0 h 1026505"/>
                <a:gd name="connsiteX2" fmla="*/ 1394460 w 1394460"/>
                <a:gd name="connsiteY2" fmla="*/ 824874 h 1026505"/>
                <a:gd name="connsiteX3" fmla="*/ 0 w 1394460"/>
                <a:gd name="connsiteY3" fmla="*/ 824874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4460" h="1026505">
                  <a:moveTo>
                    <a:pt x="0" y="0"/>
                  </a:moveTo>
                  <a:lnTo>
                    <a:pt x="1394460" y="0"/>
                  </a:lnTo>
                  <a:lnTo>
                    <a:pt x="1394460" y="824874"/>
                  </a:lnTo>
                  <a:cubicBezTo>
                    <a:pt x="929640" y="1523344"/>
                    <a:pt x="464820" y="126405"/>
                    <a:pt x="0" y="824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FCC0AB93-0499-4FC4-BE78-5933B0FF5F47}"/>
                </a:ext>
              </a:extLst>
            </p:cNvPr>
            <p:cNvSpPr/>
            <p:nvPr/>
          </p:nvSpPr>
          <p:spPr>
            <a:xfrm>
              <a:off x="5221783" y="1388746"/>
              <a:ext cx="1394460" cy="1026505"/>
            </a:xfrm>
            <a:custGeom>
              <a:avLst/>
              <a:gdLst>
                <a:gd name="connsiteX0" fmla="*/ 0 w 1394460"/>
                <a:gd name="connsiteY0" fmla="*/ 0 h 1026505"/>
                <a:gd name="connsiteX1" fmla="*/ 1394460 w 1394460"/>
                <a:gd name="connsiteY1" fmla="*/ 0 h 1026505"/>
                <a:gd name="connsiteX2" fmla="*/ 1394460 w 1394460"/>
                <a:gd name="connsiteY2" fmla="*/ 824874 h 1026505"/>
                <a:gd name="connsiteX3" fmla="*/ 0 w 1394460"/>
                <a:gd name="connsiteY3" fmla="*/ 824874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4460" h="1026505">
                  <a:moveTo>
                    <a:pt x="0" y="0"/>
                  </a:moveTo>
                  <a:lnTo>
                    <a:pt x="1394460" y="0"/>
                  </a:lnTo>
                  <a:lnTo>
                    <a:pt x="1394460" y="824874"/>
                  </a:lnTo>
                  <a:cubicBezTo>
                    <a:pt x="929640" y="1523344"/>
                    <a:pt x="464820" y="126405"/>
                    <a:pt x="0" y="824874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波線 173">
              <a:extLst>
                <a:ext uri="{FF2B5EF4-FFF2-40B4-BE49-F238E27FC236}">
                  <a16:creationId xmlns:a16="http://schemas.microsoft.com/office/drawing/2014/main" id="{F2BBBBB9-473C-4E72-A3A8-B5C96E037BE7}"/>
                </a:ext>
              </a:extLst>
            </p:cNvPr>
            <p:cNvSpPr/>
            <p:nvPr/>
          </p:nvSpPr>
          <p:spPr>
            <a:xfrm>
              <a:off x="3827323" y="2004060"/>
              <a:ext cx="1394460" cy="1859280"/>
            </a:xfrm>
            <a:prstGeom prst="wave">
              <a:avLst>
                <a:gd name="adj1" fmla="val 11270"/>
                <a:gd name="adj2" fmla="val 0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波線 174">
              <a:extLst>
                <a:ext uri="{FF2B5EF4-FFF2-40B4-BE49-F238E27FC236}">
                  <a16:creationId xmlns:a16="http://schemas.microsoft.com/office/drawing/2014/main" id="{9A857CDB-7E17-44E9-82A6-E0E8803E77A6}"/>
                </a:ext>
              </a:extLst>
            </p:cNvPr>
            <p:cNvSpPr/>
            <p:nvPr/>
          </p:nvSpPr>
          <p:spPr>
            <a:xfrm>
              <a:off x="5221783" y="2004060"/>
              <a:ext cx="1394460" cy="1859280"/>
            </a:xfrm>
            <a:prstGeom prst="wave">
              <a:avLst>
                <a:gd name="adj1" fmla="val 1127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8426B655-B466-4D42-92D8-22187C43572C}"/>
                </a:ext>
              </a:extLst>
            </p:cNvPr>
            <p:cNvSpPr/>
            <p:nvPr/>
          </p:nvSpPr>
          <p:spPr>
            <a:xfrm>
              <a:off x="3827323" y="3446952"/>
              <a:ext cx="1394460" cy="1026505"/>
            </a:xfrm>
            <a:custGeom>
              <a:avLst/>
              <a:gdLst>
                <a:gd name="connsiteX0" fmla="*/ 261461 w 1394460"/>
                <a:gd name="connsiteY0" fmla="*/ 2117 h 1026505"/>
                <a:gd name="connsiteX1" fmla="*/ 1394460 w 1394460"/>
                <a:gd name="connsiteY1" fmla="*/ 201631 h 1026505"/>
                <a:gd name="connsiteX2" fmla="*/ 1394460 w 1394460"/>
                <a:gd name="connsiteY2" fmla="*/ 1026505 h 1026505"/>
                <a:gd name="connsiteX3" fmla="*/ 0 w 1394460"/>
                <a:gd name="connsiteY3" fmla="*/ 1026505 h 1026505"/>
                <a:gd name="connsiteX4" fmla="*/ 0 w 1394460"/>
                <a:gd name="connsiteY4" fmla="*/ 201631 h 1026505"/>
                <a:gd name="connsiteX5" fmla="*/ 261461 w 1394460"/>
                <a:gd name="connsiteY5" fmla="*/ 2117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4460" h="1026505">
                  <a:moveTo>
                    <a:pt x="261461" y="2117"/>
                  </a:moveTo>
                  <a:cubicBezTo>
                    <a:pt x="639128" y="-46654"/>
                    <a:pt x="1016794" y="769137"/>
                    <a:pt x="1394460" y="201631"/>
                  </a:cubicBezTo>
                  <a:lnTo>
                    <a:pt x="1394460" y="1026505"/>
                  </a:lnTo>
                  <a:lnTo>
                    <a:pt x="0" y="1026505"/>
                  </a:lnTo>
                  <a:lnTo>
                    <a:pt x="0" y="201631"/>
                  </a:lnTo>
                  <a:cubicBezTo>
                    <a:pt x="87154" y="70668"/>
                    <a:pt x="174308" y="13372"/>
                    <a:pt x="261461" y="211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FF563B33-8A14-49DA-BE0D-795C72EDF9D9}"/>
                </a:ext>
              </a:extLst>
            </p:cNvPr>
            <p:cNvSpPr/>
            <p:nvPr/>
          </p:nvSpPr>
          <p:spPr>
            <a:xfrm>
              <a:off x="5221783" y="3446952"/>
              <a:ext cx="1394460" cy="1026505"/>
            </a:xfrm>
            <a:custGeom>
              <a:avLst/>
              <a:gdLst>
                <a:gd name="connsiteX0" fmla="*/ 261462 w 1394460"/>
                <a:gd name="connsiteY0" fmla="*/ 2117 h 1026505"/>
                <a:gd name="connsiteX1" fmla="*/ 1394460 w 1394460"/>
                <a:gd name="connsiteY1" fmla="*/ 201631 h 1026505"/>
                <a:gd name="connsiteX2" fmla="*/ 1394460 w 1394460"/>
                <a:gd name="connsiteY2" fmla="*/ 1026505 h 1026505"/>
                <a:gd name="connsiteX3" fmla="*/ 0 w 1394460"/>
                <a:gd name="connsiteY3" fmla="*/ 1026505 h 1026505"/>
                <a:gd name="connsiteX4" fmla="*/ 0 w 1394460"/>
                <a:gd name="connsiteY4" fmla="*/ 201631 h 1026505"/>
                <a:gd name="connsiteX5" fmla="*/ 261462 w 1394460"/>
                <a:gd name="connsiteY5" fmla="*/ 2117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4460" h="1026505">
                  <a:moveTo>
                    <a:pt x="261462" y="2117"/>
                  </a:moveTo>
                  <a:cubicBezTo>
                    <a:pt x="639128" y="-46654"/>
                    <a:pt x="1016794" y="769137"/>
                    <a:pt x="1394460" y="201631"/>
                  </a:cubicBezTo>
                  <a:lnTo>
                    <a:pt x="1394460" y="1026505"/>
                  </a:lnTo>
                  <a:lnTo>
                    <a:pt x="0" y="1026505"/>
                  </a:lnTo>
                  <a:lnTo>
                    <a:pt x="0" y="201631"/>
                  </a:lnTo>
                  <a:cubicBezTo>
                    <a:pt x="87154" y="70668"/>
                    <a:pt x="174308" y="13372"/>
                    <a:pt x="261462" y="2117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A608D41F-A05E-4412-B412-DC3BAB090FB0}"/>
              </a:ext>
            </a:extLst>
          </p:cNvPr>
          <p:cNvGrpSpPr/>
          <p:nvPr/>
        </p:nvGrpSpPr>
        <p:grpSpPr>
          <a:xfrm rot="5400000">
            <a:off x="1873640" y="4930536"/>
            <a:ext cx="1440001" cy="1437580"/>
            <a:chOff x="3827323" y="1388746"/>
            <a:chExt cx="2788921" cy="3084718"/>
          </a:xfrm>
        </p:grpSpPr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BA8D28DD-2A19-46DD-A4F9-AFB6288192B2}"/>
                </a:ext>
              </a:extLst>
            </p:cNvPr>
            <p:cNvSpPr/>
            <p:nvPr/>
          </p:nvSpPr>
          <p:spPr>
            <a:xfrm>
              <a:off x="3827323" y="1388746"/>
              <a:ext cx="1394460" cy="1026505"/>
            </a:xfrm>
            <a:custGeom>
              <a:avLst/>
              <a:gdLst>
                <a:gd name="connsiteX0" fmla="*/ 0 w 1394460"/>
                <a:gd name="connsiteY0" fmla="*/ 0 h 1026505"/>
                <a:gd name="connsiteX1" fmla="*/ 1394460 w 1394460"/>
                <a:gd name="connsiteY1" fmla="*/ 0 h 1026505"/>
                <a:gd name="connsiteX2" fmla="*/ 1394460 w 1394460"/>
                <a:gd name="connsiteY2" fmla="*/ 824874 h 1026505"/>
                <a:gd name="connsiteX3" fmla="*/ 0 w 1394460"/>
                <a:gd name="connsiteY3" fmla="*/ 824874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4460" h="1026505">
                  <a:moveTo>
                    <a:pt x="0" y="0"/>
                  </a:moveTo>
                  <a:lnTo>
                    <a:pt x="1394460" y="0"/>
                  </a:lnTo>
                  <a:lnTo>
                    <a:pt x="1394460" y="824874"/>
                  </a:lnTo>
                  <a:cubicBezTo>
                    <a:pt x="929640" y="1523344"/>
                    <a:pt x="464820" y="126405"/>
                    <a:pt x="0" y="824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C2745C24-7F3B-47C7-95AD-39650EE74077}"/>
                </a:ext>
              </a:extLst>
            </p:cNvPr>
            <p:cNvSpPr/>
            <p:nvPr/>
          </p:nvSpPr>
          <p:spPr>
            <a:xfrm>
              <a:off x="5221783" y="1388746"/>
              <a:ext cx="1394460" cy="1026505"/>
            </a:xfrm>
            <a:custGeom>
              <a:avLst/>
              <a:gdLst>
                <a:gd name="connsiteX0" fmla="*/ 0 w 1394460"/>
                <a:gd name="connsiteY0" fmla="*/ 0 h 1026505"/>
                <a:gd name="connsiteX1" fmla="*/ 1394460 w 1394460"/>
                <a:gd name="connsiteY1" fmla="*/ 0 h 1026505"/>
                <a:gd name="connsiteX2" fmla="*/ 1394460 w 1394460"/>
                <a:gd name="connsiteY2" fmla="*/ 824874 h 1026505"/>
                <a:gd name="connsiteX3" fmla="*/ 0 w 1394460"/>
                <a:gd name="connsiteY3" fmla="*/ 824874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4460" h="1026505">
                  <a:moveTo>
                    <a:pt x="0" y="0"/>
                  </a:moveTo>
                  <a:lnTo>
                    <a:pt x="1394460" y="0"/>
                  </a:lnTo>
                  <a:lnTo>
                    <a:pt x="1394460" y="824874"/>
                  </a:lnTo>
                  <a:cubicBezTo>
                    <a:pt x="929640" y="1523344"/>
                    <a:pt x="464820" y="126405"/>
                    <a:pt x="0" y="824874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波線 195">
              <a:extLst>
                <a:ext uri="{FF2B5EF4-FFF2-40B4-BE49-F238E27FC236}">
                  <a16:creationId xmlns:a16="http://schemas.microsoft.com/office/drawing/2014/main" id="{96DF35FC-C268-4F0C-8A7E-ABAF419A11C4}"/>
                </a:ext>
              </a:extLst>
            </p:cNvPr>
            <p:cNvSpPr/>
            <p:nvPr/>
          </p:nvSpPr>
          <p:spPr>
            <a:xfrm>
              <a:off x="3827323" y="2004060"/>
              <a:ext cx="1394460" cy="1859280"/>
            </a:xfrm>
            <a:prstGeom prst="wave">
              <a:avLst>
                <a:gd name="adj1" fmla="val 11270"/>
                <a:gd name="adj2" fmla="val 0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波線 196">
              <a:extLst>
                <a:ext uri="{FF2B5EF4-FFF2-40B4-BE49-F238E27FC236}">
                  <a16:creationId xmlns:a16="http://schemas.microsoft.com/office/drawing/2014/main" id="{5CC38E1C-A629-49DF-8EEC-E2048DEFCD96}"/>
                </a:ext>
              </a:extLst>
            </p:cNvPr>
            <p:cNvSpPr/>
            <p:nvPr/>
          </p:nvSpPr>
          <p:spPr>
            <a:xfrm>
              <a:off x="5221783" y="2004060"/>
              <a:ext cx="1394460" cy="1859280"/>
            </a:xfrm>
            <a:prstGeom prst="wave">
              <a:avLst>
                <a:gd name="adj1" fmla="val 1127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1827902-93D5-4CE8-88C0-0B29CA675D54}"/>
                </a:ext>
              </a:extLst>
            </p:cNvPr>
            <p:cNvSpPr/>
            <p:nvPr/>
          </p:nvSpPr>
          <p:spPr>
            <a:xfrm>
              <a:off x="3827323" y="3446959"/>
              <a:ext cx="1394460" cy="1026505"/>
            </a:xfrm>
            <a:custGeom>
              <a:avLst/>
              <a:gdLst>
                <a:gd name="connsiteX0" fmla="*/ 261461 w 1394460"/>
                <a:gd name="connsiteY0" fmla="*/ 2117 h 1026505"/>
                <a:gd name="connsiteX1" fmla="*/ 1394460 w 1394460"/>
                <a:gd name="connsiteY1" fmla="*/ 201631 h 1026505"/>
                <a:gd name="connsiteX2" fmla="*/ 1394460 w 1394460"/>
                <a:gd name="connsiteY2" fmla="*/ 1026505 h 1026505"/>
                <a:gd name="connsiteX3" fmla="*/ 0 w 1394460"/>
                <a:gd name="connsiteY3" fmla="*/ 1026505 h 1026505"/>
                <a:gd name="connsiteX4" fmla="*/ 0 w 1394460"/>
                <a:gd name="connsiteY4" fmla="*/ 201631 h 1026505"/>
                <a:gd name="connsiteX5" fmla="*/ 261461 w 1394460"/>
                <a:gd name="connsiteY5" fmla="*/ 2117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4460" h="1026505">
                  <a:moveTo>
                    <a:pt x="261461" y="2117"/>
                  </a:moveTo>
                  <a:cubicBezTo>
                    <a:pt x="639128" y="-46654"/>
                    <a:pt x="1016794" y="769137"/>
                    <a:pt x="1394460" y="201631"/>
                  </a:cubicBezTo>
                  <a:lnTo>
                    <a:pt x="1394460" y="1026505"/>
                  </a:lnTo>
                  <a:lnTo>
                    <a:pt x="0" y="1026505"/>
                  </a:lnTo>
                  <a:lnTo>
                    <a:pt x="0" y="201631"/>
                  </a:lnTo>
                  <a:cubicBezTo>
                    <a:pt x="87154" y="70668"/>
                    <a:pt x="174308" y="13372"/>
                    <a:pt x="261461" y="211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0D078071-1192-43C0-9EC8-03BFBC299E84}"/>
                </a:ext>
              </a:extLst>
            </p:cNvPr>
            <p:cNvSpPr/>
            <p:nvPr/>
          </p:nvSpPr>
          <p:spPr>
            <a:xfrm>
              <a:off x="5221784" y="3446958"/>
              <a:ext cx="1394460" cy="1026505"/>
            </a:xfrm>
            <a:custGeom>
              <a:avLst/>
              <a:gdLst>
                <a:gd name="connsiteX0" fmla="*/ 261462 w 1394460"/>
                <a:gd name="connsiteY0" fmla="*/ 2117 h 1026505"/>
                <a:gd name="connsiteX1" fmla="*/ 1394460 w 1394460"/>
                <a:gd name="connsiteY1" fmla="*/ 201631 h 1026505"/>
                <a:gd name="connsiteX2" fmla="*/ 1394460 w 1394460"/>
                <a:gd name="connsiteY2" fmla="*/ 1026505 h 1026505"/>
                <a:gd name="connsiteX3" fmla="*/ 0 w 1394460"/>
                <a:gd name="connsiteY3" fmla="*/ 1026505 h 1026505"/>
                <a:gd name="connsiteX4" fmla="*/ 0 w 1394460"/>
                <a:gd name="connsiteY4" fmla="*/ 201631 h 1026505"/>
                <a:gd name="connsiteX5" fmla="*/ 261462 w 1394460"/>
                <a:gd name="connsiteY5" fmla="*/ 2117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4460" h="1026505">
                  <a:moveTo>
                    <a:pt x="261462" y="2117"/>
                  </a:moveTo>
                  <a:cubicBezTo>
                    <a:pt x="639128" y="-46654"/>
                    <a:pt x="1016794" y="769137"/>
                    <a:pt x="1394460" y="201631"/>
                  </a:cubicBezTo>
                  <a:lnTo>
                    <a:pt x="1394460" y="1026505"/>
                  </a:lnTo>
                  <a:lnTo>
                    <a:pt x="0" y="1026505"/>
                  </a:lnTo>
                  <a:lnTo>
                    <a:pt x="0" y="201631"/>
                  </a:lnTo>
                  <a:cubicBezTo>
                    <a:pt x="87154" y="70668"/>
                    <a:pt x="174308" y="13372"/>
                    <a:pt x="261462" y="2117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4879618B-D2B3-4389-93B0-FA52245B9330}"/>
              </a:ext>
            </a:extLst>
          </p:cNvPr>
          <p:cNvGrpSpPr/>
          <p:nvPr/>
        </p:nvGrpSpPr>
        <p:grpSpPr>
          <a:xfrm rot="5400000">
            <a:off x="8169156" y="4934091"/>
            <a:ext cx="1440003" cy="1430476"/>
            <a:chOff x="5650230" y="1184561"/>
            <a:chExt cx="2788924" cy="5721902"/>
          </a:xfrm>
        </p:grpSpPr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F22C11F0-6C79-4431-BE7F-561A56DC8A94}"/>
                </a:ext>
              </a:extLst>
            </p:cNvPr>
            <p:cNvGrpSpPr/>
            <p:nvPr/>
          </p:nvGrpSpPr>
          <p:grpSpPr>
            <a:xfrm>
              <a:off x="5650230" y="1184561"/>
              <a:ext cx="2788923" cy="2860953"/>
              <a:chOff x="3827323" y="1409180"/>
              <a:chExt cx="2788923" cy="3069476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667FF931-B46F-4A59-90AB-9EA2A68831D7}"/>
                  </a:ext>
                </a:extLst>
              </p:cNvPr>
              <p:cNvSpPr/>
              <p:nvPr/>
            </p:nvSpPr>
            <p:spPr>
              <a:xfrm>
                <a:off x="3827326" y="1409180"/>
                <a:ext cx="1394460" cy="1026507"/>
              </a:xfrm>
              <a:custGeom>
                <a:avLst/>
                <a:gdLst>
                  <a:gd name="connsiteX0" fmla="*/ 0 w 1394460"/>
                  <a:gd name="connsiteY0" fmla="*/ 0 h 1026505"/>
                  <a:gd name="connsiteX1" fmla="*/ 1394460 w 1394460"/>
                  <a:gd name="connsiteY1" fmla="*/ 0 h 1026505"/>
                  <a:gd name="connsiteX2" fmla="*/ 1394460 w 1394460"/>
                  <a:gd name="connsiteY2" fmla="*/ 824874 h 1026505"/>
                  <a:gd name="connsiteX3" fmla="*/ 0 w 1394460"/>
                  <a:gd name="connsiteY3" fmla="*/ 824874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460" h="1026505">
                    <a:moveTo>
                      <a:pt x="0" y="0"/>
                    </a:moveTo>
                    <a:lnTo>
                      <a:pt x="1394460" y="0"/>
                    </a:lnTo>
                    <a:lnTo>
                      <a:pt x="1394460" y="824874"/>
                    </a:lnTo>
                    <a:cubicBezTo>
                      <a:pt x="929640" y="1523344"/>
                      <a:pt x="464820" y="126405"/>
                      <a:pt x="0" y="82487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FCB30C8E-2B7A-4FFD-9AB2-D4FADCBA191A}"/>
                  </a:ext>
                </a:extLst>
              </p:cNvPr>
              <p:cNvSpPr/>
              <p:nvPr/>
            </p:nvSpPr>
            <p:spPr>
              <a:xfrm>
                <a:off x="5221785" y="1409180"/>
                <a:ext cx="1394461" cy="1026507"/>
              </a:xfrm>
              <a:custGeom>
                <a:avLst/>
                <a:gdLst>
                  <a:gd name="connsiteX0" fmla="*/ 0 w 1394460"/>
                  <a:gd name="connsiteY0" fmla="*/ 0 h 1026505"/>
                  <a:gd name="connsiteX1" fmla="*/ 1394460 w 1394460"/>
                  <a:gd name="connsiteY1" fmla="*/ 0 h 1026505"/>
                  <a:gd name="connsiteX2" fmla="*/ 1394460 w 1394460"/>
                  <a:gd name="connsiteY2" fmla="*/ 824874 h 1026505"/>
                  <a:gd name="connsiteX3" fmla="*/ 0 w 1394460"/>
                  <a:gd name="connsiteY3" fmla="*/ 824874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460" h="1026505">
                    <a:moveTo>
                      <a:pt x="0" y="0"/>
                    </a:moveTo>
                    <a:lnTo>
                      <a:pt x="1394460" y="0"/>
                    </a:lnTo>
                    <a:lnTo>
                      <a:pt x="1394460" y="824874"/>
                    </a:lnTo>
                    <a:cubicBezTo>
                      <a:pt x="929640" y="1523344"/>
                      <a:pt x="464820" y="126405"/>
                      <a:pt x="0" y="824874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波線 210">
                <a:extLst>
                  <a:ext uri="{FF2B5EF4-FFF2-40B4-BE49-F238E27FC236}">
                    <a16:creationId xmlns:a16="http://schemas.microsoft.com/office/drawing/2014/main" id="{A32ACF80-99BF-4E99-BE01-92BB5BA4744B}"/>
                  </a:ext>
                </a:extLst>
              </p:cNvPr>
              <p:cNvSpPr/>
              <p:nvPr/>
            </p:nvSpPr>
            <p:spPr>
              <a:xfrm>
                <a:off x="3827325" y="2014278"/>
                <a:ext cx="1394460" cy="1859279"/>
              </a:xfrm>
              <a:prstGeom prst="wave">
                <a:avLst>
                  <a:gd name="adj1" fmla="val 11270"/>
                  <a:gd name="adj2" fmla="val 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波線 211">
                <a:extLst>
                  <a:ext uri="{FF2B5EF4-FFF2-40B4-BE49-F238E27FC236}">
                    <a16:creationId xmlns:a16="http://schemas.microsoft.com/office/drawing/2014/main" id="{63AA8931-1B2D-4244-A3AF-421FD61FF7B0}"/>
                  </a:ext>
                </a:extLst>
              </p:cNvPr>
              <p:cNvSpPr/>
              <p:nvPr/>
            </p:nvSpPr>
            <p:spPr>
              <a:xfrm>
                <a:off x="5221785" y="2014278"/>
                <a:ext cx="1394460" cy="1859279"/>
              </a:xfrm>
              <a:prstGeom prst="wave">
                <a:avLst>
                  <a:gd name="adj1" fmla="val 1127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5CC9FDCF-48DC-4B39-95F3-CA926A0D904F}"/>
                  </a:ext>
                </a:extLst>
              </p:cNvPr>
              <p:cNvSpPr/>
              <p:nvPr/>
            </p:nvSpPr>
            <p:spPr>
              <a:xfrm>
                <a:off x="3827323" y="3452151"/>
                <a:ext cx="1394460" cy="1026505"/>
              </a:xfrm>
              <a:custGeom>
                <a:avLst/>
                <a:gdLst>
                  <a:gd name="connsiteX0" fmla="*/ 261461 w 1394460"/>
                  <a:gd name="connsiteY0" fmla="*/ 2117 h 1026505"/>
                  <a:gd name="connsiteX1" fmla="*/ 1394460 w 1394460"/>
                  <a:gd name="connsiteY1" fmla="*/ 201631 h 1026505"/>
                  <a:gd name="connsiteX2" fmla="*/ 1394460 w 1394460"/>
                  <a:gd name="connsiteY2" fmla="*/ 1026505 h 1026505"/>
                  <a:gd name="connsiteX3" fmla="*/ 0 w 1394460"/>
                  <a:gd name="connsiteY3" fmla="*/ 1026505 h 1026505"/>
                  <a:gd name="connsiteX4" fmla="*/ 0 w 1394460"/>
                  <a:gd name="connsiteY4" fmla="*/ 201631 h 1026505"/>
                  <a:gd name="connsiteX5" fmla="*/ 261461 w 1394460"/>
                  <a:gd name="connsiteY5" fmla="*/ 2117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4460" h="1026505">
                    <a:moveTo>
                      <a:pt x="261461" y="2117"/>
                    </a:moveTo>
                    <a:cubicBezTo>
                      <a:pt x="639128" y="-46654"/>
                      <a:pt x="1016794" y="769137"/>
                      <a:pt x="1394460" y="201631"/>
                    </a:cubicBezTo>
                    <a:lnTo>
                      <a:pt x="1394460" y="1026505"/>
                    </a:lnTo>
                    <a:lnTo>
                      <a:pt x="0" y="1026505"/>
                    </a:lnTo>
                    <a:lnTo>
                      <a:pt x="0" y="201631"/>
                    </a:lnTo>
                    <a:cubicBezTo>
                      <a:pt x="87154" y="70668"/>
                      <a:pt x="174308" y="13372"/>
                      <a:pt x="261461" y="211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C39DF4F8-1484-47DB-826D-D0298ECF28B9}"/>
                  </a:ext>
                </a:extLst>
              </p:cNvPr>
              <p:cNvSpPr/>
              <p:nvPr/>
            </p:nvSpPr>
            <p:spPr>
              <a:xfrm>
                <a:off x="5221783" y="3452151"/>
                <a:ext cx="1394460" cy="1026505"/>
              </a:xfrm>
              <a:custGeom>
                <a:avLst/>
                <a:gdLst>
                  <a:gd name="connsiteX0" fmla="*/ 261462 w 1394460"/>
                  <a:gd name="connsiteY0" fmla="*/ 2117 h 1026505"/>
                  <a:gd name="connsiteX1" fmla="*/ 1394460 w 1394460"/>
                  <a:gd name="connsiteY1" fmla="*/ 201631 h 1026505"/>
                  <a:gd name="connsiteX2" fmla="*/ 1394460 w 1394460"/>
                  <a:gd name="connsiteY2" fmla="*/ 1026505 h 1026505"/>
                  <a:gd name="connsiteX3" fmla="*/ 0 w 1394460"/>
                  <a:gd name="connsiteY3" fmla="*/ 1026505 h 1026505"/>
                  <a:gd name="connsiteX4" fmla="*/ 0 w 1394460"/>
                  <a:gd name="connsiteY4" fmla="*/ 201631 h 1026505"/>
                  <a:gd name="connsiteX5" fmla="*/ 261462 w 1394460"/>
                  <a:gd name="connsiteY5" fmla="*/ 2117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4460" h="1026505">
                    <a:moveTo>
                      <a:pt x="261462" y="2117"/>
                    </a:moveTo>
                    <a:cubicBezTo>
                      <a:pt x="639128" y="-46654"/>
                      <a:pt x="1016794" y="769137"/>
                      <a:pt x="1394460" y="201631"/>
                    </a:cubicBezTo>
                    <a:lnTo>
                      <a:pt x="1394460" y="1026505"/>
                    </a:lnTo>
                    <a:lnTo>
                      <a:pt x="0" y="1026505"/>
                    </a:lnTo>
                    <a:lnTo>
                      <a:pt x="0" y="201631"/>
                    </a:lnTo>
                    <a:cubicBezTo>
                      <a:pt x="87154" y="70668"/>
                      <a:pt x="174308" y="13372"/>
                      <a:pt x="261462" y="2117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4F5BEB7E-D51D-4238-9734-2C76D1182D83}"/>
                </a:ext>
              </a:extLst>
            </p:cNvPr>
            <p:cNvGrpSpPr/>
            <p:nvPr/>
          </p:nvGrpSpPr>
          <p:grpSpPr>
            <a:xfrm>
              <a:off x="5650230" y="4045512"/>
              <a:ext cx="2788924" cy="2860951"/>
              <a:chOff x="3827323" y="1388746"/>
              <a:chExt cx="2788924" cy="3069474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3AB7FB9F-260C-4B30-AFFA-BD8FD66EAA1D}"/>
                  </a:ext>
                </a:extLst>
              </p:cNvPr>
              <p:cNvSpPr/>
              <p:nvPr/>
            </p:nvSpPr>
            <p:spPr>
              <a:xfrm>
                <a:off x="3827323" y="1388746"/>
                <a:ext cx="1394460" cy="1026505"/>
              </a:xfrm>
              <a:custGeom>
                <a:avLst/>
                <a:gdLst>
                  <a:gd name="connsiteX0" fmla="*/ 0 w 1394460"/>
                  <a:gd name="connsiteY0" fmla="*/ 0 h 1026505"/>
                  <a:gd name="connsiteX1" fmla="*/ 1394460 w 1394460"/>
                  <a:gd name="connsiteY1" fmla="*/ 0 h 1026505"/>
                  <a:gd name="connsiteX2" fmla="*/ 1394460 w 1394460"/>
                  <a:gd name="connsiteY2" fmla="*/ 824874 h 1026505"/>
                  <a:gd name="connsiteX3" fmla="*/ 0 w 1394460"/>
                  <a:gd name="connsiteY3" fmla="*/ 824874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460" h="1026505">
                    <a:moveTo>
                      <a:pt x="0" y="0"/>
                    </a:moveTo>
                    <a:lnTo>
                      <a:pt x="1394460" y="0"/>
                    </a:lnTo>
                    <a:lnTo>
                      <a:pt x="1394460" y="824874"/>
                    </a:lnTo>
                    <a:cubicBezTo>
                      <a:pt x="929640" y="1523344"/>
                      <a:pt x="464820" y="126405"/>
                      <a:pt x="0" y="82487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EA7624B8-B85D-421C-A967-84474ABB33D3}"/>
                  </a:ext>
                </a:extLst>
              </p:cNvPr>
              <p:cNvSpPr/>
              <p:nvPr/>
            </p:nvSpPr>
            <p:spPr>
              <a:xfrm>
                <a:off x="5221783" y="1388746"/>
                <a:ext cx="1394460" cy="1026505"/>
              </a:xfrm>
              <a:custGeom>
                <a:avLst/>
                <a:gdLst>
                  <a:gd name="connsiteX0" fmla="*/ 0 w 1394460"/>
                  <a:gd name="connsiteY0" fmla="*/ 0 h 1026505"/>
                  <a:gd name="connsiteX1" fmla="*/ 1394460 w 1394460"/>
                  <a:gd name="connsiteY1" fmla="*/ 0 h 1026505"/>
                  <a:gd name="connsiteX2" fmla="*/ 1394460 w 1394460"/>
                  <a:gd name="connsiteY2" fmla="*/ 824874 h 1026505"/>
                  <a:gd name="connsiteX3" fmla="*/ 0 w 1394460"/>
                  <a:gd name="connsiteY3" fmla="*/ 824874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460" h="1026505">
                    <a:moveTo>
                      <a:pt x="0" y="0"/>
                    </a:moveTo>
                    <a:lnTo>
                      <a:pt x="1394460" y="0"/>
                    </a:lnTo>
                    <a:lnTo>
                      <a:pt x="1394460" y="824874"/>
                    </a:lnTo>
                    <a:cubicBezTo>
                      <a:pt x="929640" y="1523344"/>
                      <a:pt x="464820" y="126405"/>
                      <a:pt x="0" y="824874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波線 204">
                <a:extLst>
                  <a:ext uri="{FF2B5EF4-FFF2-40B4-BE49-F238E27FC236}">
                    <a16:creationId xmlns:a16="http://schemas.microsoft.com/office/drawing/2014/main" id="{55B50A27-7646-4188-8AEF-C4D34924BDA0}"/>
                  </a:ext>
                </a:extLst>
              </p:cNvPr>
              <p:cNvSpPr/>
              <p:nvPr/>
            </p:nvSpPr>
            <p:spPr>
              <a:xfrm>
                <a:off x="3827323" y="1993845"/>
                <a:ext cx="1394459" cy="1859281"/>
              </a:xfrm>
              <a:prstGeom prst="wave">
                <a:avLst>
                  <a:gd name="adj1" fmla="val 11270"/>
                  <a:gd name="adj2" fmla="val 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波線 205">
                <a:extLst>
                  <a:ext uri="{FF2B5EF4-FFF2-40B4-BE49-F238E27FC236}">
                    <a16:creationId xmlns:a16="http://schemas.microsoft.com/office/drawing/2014/main" id="{5924A494-DC5D-40D6-B1C0-C5F3449CC813}"/>
                  </a:ext>
                </a:extLst>
              </p:cNvPr>
              <p:cNvSpPr/>
              <p:nvPr/>
            </p:nvSpPr>
            <p:spPr>
              <a:xfrm>
                <a:off x="5221782" y="1993845"/>
                <a:ext cx="1394459" cy="1859281"/>
              </a:xfrm>
              <a:prstGeom prst="wave">
                <a:avLst>
                  <a:gd name="adj1" fmla="val 1127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E5BE62CD-370E-4C80-802F-9E108480F126}"/>
                  </a:ext>
                </a:extLst>
              </p:cNvPr>
              <p:cNvSpPr/>
              <p:nvPr/>
            </p:nvSpPr>
            <p:spPr>
              <a:xfrm>
                <a:off x="3827328" y="3431712"/>
                <a:ext cx="1394460" cy="1026508"/>
              </a:xfrm>
              <a:custGeom>
                <a:avLst/>
                <a:gdLst>
                  <a:gd name="connsiteX0" fmla="*/ 261461 w 1394460"/>
                  <a:gd name="connsiteY0" fmla="*/ 2117 h 1026505"/>
                  <a:gd name="connsiteX1" fmla="*/ 1394460 w 1394460"/>
                  <a:gd name="connsiteY1" fmla="*/ 201631 h 1026505"/>
                  <a:gd name="connsiteX2" fmla="*/ 1394460 w 1394460"/>
                  <a:gd name="connsiteY2" fmla="*/ 1026505 h 1026505"/>
                  <a:gd name="connsiteX3" fmla="*/ 0 w 1394460"/>
                  <a:gd name="connsiteY3" fmla="*/ 1026505 h 1026505"/>
                  <a:gd name="connsiteX4" fmla="*/ 0 w 1394460"/>
                  <a:gd name="connsiteY4" fmla="*/ 201631 h 1026505"/>
                  <a:gd name="connsiteX5" fmla="*/ 261461 w 1394460"/>
                  <a:gd name="connsiteY5" fmla="*/ 2117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4460" h="1026505">
                    <a:moveTo>
                      <a:pt x="261461" y="2117"/>
                    </a:moveTo>
                    <a:cubicBezTo>
                      <a:pt x="639128" y="-46654"/>
                      <a:pt x="1016794" y="769137"/>
                      <a:pt x="1394460" y="201631"/>
                    </a:cubicBezTo>
                    <a:lnTo>
                      <a:pt x="1394460" y="1026505"/>
                    </a:lnTo>
                    <a:lnTo>
                      <a:pt x="0" y="1026505"/>
                    </a:lnTo>
                    <a:lnTo>
                      <a:pt x="0" y="201631"/>
                    </a:lnTo>
                    <a:cubicBezTo>
                      <a:pt x="87154" y="70668"/>
                      <a:pt x="174308" y="13372"/>
                      <a:pt x="261461" y="211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B82D7005-F899-49C9-AC7B-964FD74CD5E3}"/>
                  </a:ext>
                </a:extLst>
              </p:cNvPr>
              <p:cNvSpPr/>
              <p:nvPr/>
            </p:nvSpPr>
            <p:spPr>
              <a:xfrm>
                <a:off x="5221787" y="3431712"/>
                <a:ext cx="1394460" cy="1026508"/>
              </a:xfrm>
              <a:custGeom>
                <a:avLst/>
                <a:gdLst>
                  <a:gd name="connsiteX0" fmla="*/ 261462 w 1394460"/>
                  <a:gd name="connsiteY0" fmla="*/ 2117 h 1026505"/>
                  <a:gd name="connsiteX1" fmla="*/ 1394460 w 1394460"/>
                  <a:gd name="connsiteY1" fmla="*/ 201631 h 1026505"/>
                  <a:gd name="connsiteX2" fmla="*/ 1394460 w 1394460"/>
                  <a:gd name="connsiteY2" fmla="*/ 1026505 h 1026505"/>
                  <a:gd name="connsiteX3" fmla="*/ 0 w 1394460"/>
                  <a:gd name="connsiteY3" fmla="*/ 1026505 h 1026505"/>
                  <a:gd name="connsiteX4" fmla="*/ 0 w 1394460"/>
                  <a:gd name="connsiteY4" fmla="*/ 201631 h 1026505"/>
                  <a:gd name="connsiteX5" fmla="*/ 261462 w 1394460"/>
                  <a:gd name="connsiteY5" fmla="*/ 2117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4460" h="1026505">
                    <a:moveTo>
                      <a:pt x="261462" y="2117"/>
                    </a:moveTo>
                    <a:cubicBezTo>
                      <a:pt x="639128" y="-46654"/>
                      <a:pt x="1016794" y="769137"/>
                      <a:pt x="1394460" y="201631"/>
                    </a:cubicBezTo>
                    <a:lnTo>
                      <a:pt x="1394460" y="1026505"/>
                    </a:lnTo>
                    <a:lnTo>
                      <a:pt x="0" y="1026505"/>
                    </a:lnTo>
                    <a:lnTo>
                      <a:pt x="0" y="201631"/>
                    </a:lnTo>
                    <a:cubicBezTo>
                      <a:pt x="87154" y="70668"/>
                      <a:pt x="174308" y="13372"/>
                      <a:pt x="261462" y="2117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88460B53-0047-4675-B8DF-2F74EDB4D971}"/>
              </a:ext>
            </a:extLst>
          </p:cNvPr>
          <p:cNvGrpSpPr/>
          <p:nvPr/>
        </p:nvGrpSpPr>
        <p:grpSpPr>
          <a:xfrm flipH="1">
            <a:off x="3446612" y="4929325"/>
            <a:ext cx="1440000" cy="1437577"/>
            <a:chOff x="3827323" y="1388746"/>
            <a:chExt cx="2788920" cy="3084711"/>
          </a:xfrm>
        </p:grpSpPr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9309DC42-CB76-4A31-9C94-EF29C64115CA}"/>
                </a:ext>
              </a:extLst>
            </p:cNvPr>
            <p:cNvSpPr/>
            <p:nvPr/>
          </p:nvSpPr>
          <p:spPr>
            <a:xfrm>
              <a:off x="3827323" y="1388746"/>
              <a:ext cx="1394460" cy="1026505"/>
            </a:xfrm>
            <a:custGeom>
              <a:avLst/>
              <a:gdLst>
                <a:gd name="connsiteX0" fmla="*/ 0 w 1394460"/>
                <a:gd name="connsiteY0" fmla="*/ 0 h 1026505"/>
                <a:gd name="connsiteX1" fmla="*/ 1394460 w 1394460"/>
                <a:gd name="connsiteY1" fmla="*/ 0 h 1026505"/>
                <a:gd name="connsiteX2" fmla="*/ 1394460 w 1394460"/>
                <a:gd name="connsiteY2" fmla="*/ 824874 h 1026505"/>
                <a:gd name="connsiteX3" fmla="*/ 0 w 1394460"/>
                <a:gd name="connsiteY3" fmla="*/ 824874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4460" h="1026505">
                  <a:moveTo>
                    <a:pt x="0" y="0"/>
                  </a:moveTo>
                  <a:lnTo>
                    <a:pt x="1394460" y="0"/>
                  </a:lnTo>
                  <a:lnTo>
                    <a:pt x="1394460" y="824874"/>
                  </a:lnTo>
                  <a:cubicBezTo>
                    <a:pt x="929640" y="1523344"/>
                    <a:pt x="464820" y="126405"/>
                    <a:pt x="0" y="824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E9F50A2A-4232-4852-BF73-952E19A595BF}"/>
                </a:ext>
              </a:extLst>
            </p:cNvPr>
            <p:cNvSpPr/>
            <p:nvPr/>
          </p:nvSpPr>
          <p:spPr>
            <a:xfrm>
              <a:off x="5221783" y="1388746"/>
              <a:ext cx="1394460" cy="1026505"/>
            </a:xfrm>
            <a:custGeom>
              <a:avLst/>
              <a:gdLst>
                <a:gd name="connsiteX0" fmla="*/ 0 w 1394460"/>
                <a:gd name="connsiteY0" fmla="*/ 0 h 1026505"/>
                <a:gd name="connsiteX1" fmla="*/ 1394460 w 1394460"/>
                <a:gd name="connsiteY1" fmla="*/ 0 h 1026505"/>
                <a:gd name="connsiteX2" fmla="*/ 1394460 w 1394460"/>
                <a:gd name="connsiteY2" fmla="*/ 824874 h 1026505"/>
                <a:gd name="connsiteX3" fmla="*/ 0 w 1394460"/>
                <a:gd name="connsiteY3" fmla="*/ 824874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4460" h="1026505">
                  <a:moveTo>
                    <a:pt x="0" y="0"/>
                  </a:moveTo>
                  <a:lnTo>
                    <a:pt x="1394460" y="0"/>
                  </a:lnTo>
                  <a:lnTo>
                    <a:pt x="1394460" y="824874"/>
                  </a:lnTo>
                  <a:cubicBezTo>
                    <a:pt x="929640" y="1523344"/>
                    <a:pt x="464820" y="126405"/>
                    <a:pt x="0" y="824874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波線 217">
              <a:extLst>
                <a:ext uri="{FF2B5EF4-FFF2-40B4-BE49-F238E27FC236}">
                  <a16:creationId xmlns:a16="http://schemas.microsoft.com/office/drawing/2014/main" id="{66AC8B29-E240-4975-865C-F7F037599F40}"/>
                </a:ext>
              </a:extLst>
            </p:cNvPr>
            <p:cNvSpPr/>
            <p:nvPr/>
          </p:nvSpPr>
          <p:spPr>
            <a:xfrm>
              <a:off x="3827323" y="2004060"/>
              <a:ext cx="1394460" cy="1859280"/>
            </a:xfrm>
            <a:prstGeom prst="wave">
              <a:avLst>
                <a:gd name="adj1" fmla="val 11270"/>
                <a:gd name="adj2" fmla="val 0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波線 218">
              <a:extLst>
                <a:ext uri="{FF2B5EF4-FFF2-40B4-BE49-F238E27FC236}">
                  <a16:creationId xmlns:a16="http://schemas.microsoft.com/office/drawing/2014/main" id="{89C6D0F2-FF09-4DCE-A6E1-77561E673835}"/>
                </a:ext>
              </a:extLst>
            </p:cNvPr>
            <p:cNvSpPr/>
            <p:nvPr/>
          </p:nvSpPr>
          <p:spPr>
            <a:xfrm>
              <a:off x="5221783" y="2004060"/>
              <a:ext cx="1394460" cy="1859280"/>
            </a:xfrm>
            <a:prstGeom prst="wave">
              <a:avLst>
                <a:gd name="adj1" fmla="val 1127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7FFF7B5F-06EC-4A97-A48B-301ED368B5C6}"/>
                </a:ext>
              </a:extLst>
            </p:cNvPr>
            <p:cNvSpPr/>
            <p:nvPr/>
          </p:nvSpPr>
          <p:spPr>
            <a:xfrm>
              <a:off x="3827323" y="3446952"/>
              <a:ext cx="1394460" cy="1026505"/>
            </a:xfrm>
            <a:custGeom>
              <a:avLst/>
              <a:gdLst>
                <a:gd name="connsiteX0" fmla="*/ 261461 w 1394460"/>
                <a:gd name="connsiteY0" fmla="*/ 2117 h 1026505"/>
                <a:gd name="connsiteX1" fmla="*/ 1394460 w 1394460"/>
                <a:gd name="connsiteY1" fmla="*/ 201631 h 1026505"/>
                <a:gd name="connsiteX2" fmla="*/ 1394460 w 1394460"/>
                <a:gd name="connsiteY2" fmla="*/ 1026505 h 1026505"/>
                <a:gd name="connsiteX3" fmla="*/ 0 w 1394460"/>
                <a:gd name="connsiteY3" fmla="*/ 1026505 h 1026505"/>
                <a:gd name="connsiteX4" fmla="*/ 0 w 1394460"/>
                <a:gd name="connsiteY4" fmla="*/ 201631 h 1026505"/>
                <a:gd name="connsiteX5" fmla="*/ 261461 w 1394460"/>
                <a:gd name="connsiteY5" fmla="*/ 2117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4460" h="1026505">
                  <a:moveTo>
                    <a:pt x="261461" y="2117"/>
                  </a:moveTo>
                  <a:cubicBezTo>
                    <a:pt x="639128" y="-46654"/>
                    <a:pt x="1016794" y="769137"/>
                    <a:pt x="1394460" y="201631"/>
                  </a:cubicBezTo>
                  <a:lnTo>
                    <a:pt x="1394460" y="1026505"/>
                  </a:lnTo>
                  <a:lnTo>
                    <a:pt x="0" y="1026505"/>
                  </a:lnTo>
                  <a:lnTo>
                    <a:pt x="0" y="201631"/>
                  </a:lnTo>
                  <a:cubicBezTo>
                    <a:pt x="87154" y="70668"/>
                    <a:pt x="174308" y="13372"/>
                    <a:pt x="261461" y="211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90802624-4262-46B1-B7A0-BE3BC45C1B71}"/>
                </a:ext>
              </a:extLst>
            </p:cNvPr>
            <p:cNvSpPr/>
            <p:nvPr/>
          </p:nvSpPr>
          <p:spPr>
            <a:xfrm>
              <a:off x="5221783" y="3446952"/>
              <a:ext cx="1394460" cy="1026505"/>
            </a:xfrm>
            <a:custGeom>
              <a:avLst/>
              <a:gdLst>
                <a:gd name="connsiteX0" fmla="*/ 261462 w 1394460"/>
                <a:gd name="connsiteY0" fmla="*/ 2117 h 1026505"/>
                <a:gd name="connsiteX1" fmla="*/ 1394460 w 1394460"/>
                <a:gd name="connsiteY1" fmla="*/ 201631 h 1026505"/>
                <a:gd name="connsiteX2" fmla="*/ 1394460 w 1394460"/>
                <a:gd name="connsiteY2" fmla="*/ 1026505 h 1026505"/>
                <a:gd name="connsiteX3" fmla="*/ 0 w 1394460"/>
                <a:gd name="connsiteY3" fmla="*/ 1026505 h 1026505"/>
                <a:gd name="connsiteX4" fmla="*/ 0 w 1394460"/>
                <a:gd name="connsiteY4" fmla="*/ 201631 h 1026505"/>
                <a:gd name="connsiteX5" fmla="*/ 261462 w 1394460"/>
                <a:gd name="connsiteY5" fmla="*/ 2117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4460" h="1026505">
                  <a:moveTo>
                    <a:pt x="261462" y="2117"/>
                  </a:moveTo>
                  <a:cubicBezTo>
                    <a:pt x="639128" y="-46654"/>
                    <a:pt x="1016794" y="769137"/>
                    <a:pt x="1394460" y="201631"/>
                  </a:cubicBezTo>
                  <a:lnTo>
                    <a:pt x="1394460" y="1026505"/>
                  </a:lnTo>
                  <a:lnTo>
                    <a:pt x="0" y="1026505"/>
                  </a:lnTo>
                  <a:lnTo>
                    <a:pt x="0" y="201631"/>
                  </a:lnTo>
                  <a:cubicBezTo>
                    <a:pt x="87154" y="70668"/>
                    <a:pt x="174308" y="13372"/>
                    <a:pt x="261462" y="2117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4C0F50C9-274B-42BD-AAD9-ED224C335BA5}"/>
              </a:ext>
            </a:extLst>
          </p:cNvPr>
          <p:cNvGrpSpPr/>
          <p:nvPr/>
        </p:nvGrpSpPr>
        <p:grpSpPr>
          <a:xfrm rot="16200000" flipH="1">
            <a:off x="5023175" y="4931708"/>
            <a:ext cx="1440001" cy="1435237"/>
            <a:chOff x="3827323" y="1398966"/>
            <a:chExt cx="2788921" cy="3079690"/>
          </a:xfrm>
        </p:grpSpPr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1984AE87-1BD3-444D-B4E7-B3D0CF865760}"/>
                </a:ext>
              </a:extLst>
            </p:cNvPr>
            <p:cNvSpPr/>
            <p:nvPr/>
          </p:nvSpPr>
          <p:spPr>
            <a:xfrm>
              <a:off x="3827323" y="1398966"/>
              <a:ext cx="1394460" cy="1026505"/>
            </a:xfrm>
            <a:custGeom>
              <a:avLst/>
              <a:gdLst>
                <a:gd name="connsiteX0" fmla="*/ 0 w 1394460"/>
                <a:gd name="connsiteY0" fmla="*/ 0 h 1026505"/>
                <a:gd name="connsiteX1" fmla="*/ 1394460 w 1394460"/>
                <a:gd name="connsiteY1" fmla="*/ 0 h 1026505"/>
                <a:gd name="connsiteX2" fmla="*/ 1394460 w 1394460"/>
                <a:gd name="connsiteY2" fmla="*/ 824874 h 1026505"/>
                <a:gd name="connsiteX3" fmla="*/ 0 w 1394460"/>
                <a:gd name="connsiteY3" fmla="*/ 824874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4460" h="1026505">
                  <a:moveTo>
                    <a:pt x="0" y="0"/>
                  </a:moveTo>
                  <a:lnTo>
                    <a:pt x="1394460" y="0"/>
                  </a:lnTo>
                  <a:lnTo>
                    <a:pt x="1394460" y="824874"/>
                  </a:lnTo>
                  <a:cubicBezTo>
                    <a:pt x="929640" y="1523344"/>
                    <a:pt x="464820" y="126405"/>
                    <a:pt x="0" y="824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1DBDE2E3-5748-45F3-B560-5C0ABDA4E247}"/>
                </a:ext>
              </a:extLst>
            </p:cNvPr>
            <p:cNvSpPr/>
            <p:nvPr/>
          </p:nvSpPr>
          <p:spPr>
            <a:xfrm>
              <a:off x="5221784" y="1398967"/>
              <a:ext cx="1394460" cy="1026505"/>
            </a:xfrm>
            <a:custGeom>
              <a:avLst/>
              <a:gdLst>
                <a:gd name="connsiteX0" fmla="*/ 0 w 1394460"/>
                <a:gd name="connsiteY0" fmla="*/ 0 h 1026505"/>
                <a:gd name="connsiteX1" fmla="*/ 1394460 w 1394460"/>
                <a:gd name="connsiteY1" fmla="*/ 0 h 1026505"/>
                <a:gd name="connsiteX2" fmla="*/ 1394460 w 1394460"/>
                <a:gd name="connsiteY2" fmla="*/ 824874 h 1026505"/>
                <a:gd name="connsiteX3" fmla="*/ 0 w 1394460"/>
                <a:gd name="connsiteY3" fmla="*/ 824874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4460" h="1026505">
                  <a:moveTo>
                    <a:pt x="0" y="0"/>
                  </a:moveTo>
                  <a:lnTo>
                    <a:pt x="1394460" y="0"/>
                  </a:lnTo>
                  <a:lnTo>
                    <a:pt x="1394460" y="824874"/>
                  </a:lnTo>
                  <a:cubicBezTo>
                    <a:pt x="929640" y="1523344"/>
                    <a:pt x="464820" y="126405"/>
                    <a:pt x="0" y="824874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波線 224">
              <a:extLst>
                <a:ext uri="{FF2B5EF4-FFF2-40B4-BE49-F238E27FC236}">
                  <a16:creationId xmlns:a16="http://schemas.microsoft.com/office/drawing/2014/main" id="{D7715CC0-86D7-44B8-A624-B9DE4C5BDE11}"/>
                </a:ext>
              </a:extLst>
            </p:cNvPr>
            <p:cNvSpPr/>
            <p:nvPr/>
          </p:nvSpPr>
          <p:spPr>
            <a:xfrm>
              <a:off x="3827323" y="2004060"/>
              <a:ext cx="1394460" cy="1859280"/>
            </a:xfrm>
            <a:prstGeom prst="wave">
              <a:avLst>
                <a:gd name="adj1" fmla="val 11270"/>
                <a:gd name="adj2" fmla="val 0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波線 225">
              <a:extLst>
                <a:ext uri="{FF2B5EF4-FFF2-40B4-BE49-F238E27FC236}">
                  <a16:creationId xmlns:a16="http://schemas.microsoft.com/office/drawing/2014/main" id="{EF097451-F138-4234-B452-1114D3C85E46}"/>
                </a:ext>
              </a:extLst>
            </p:cNvPr>
            <p:cNvSpPr/>
            <p:nvPr/>
          </p:nvSpPr>
          <p:spPr>
            <a:xfrm>
              <a:off x="5221783" y="2004060"/>
              <a:ext cx="1394460" cy="1859280"/>
            </a:xfrm>
            <a:prstGeom prst="wave">
              <a:avLst>
                <a:gd name="adj1" fmla="val 11270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8C453178-1818-40E2-91BD-82D88FE5050B}"/>
                </a:ext>
              </a:extLst>
            </p:cNvPr>
            <p:cNvSpPr/>
            <p:nvPr/>
          </p:nvSpPr>
          <p:spPr>
            <a:xfrm>
              <a:off x="3827323" y="3452151"/>
              <a:ext cx="1394460" cy="1026505"/>
            </a:xfrm>
            <a:custGeom>
              <a:avLst/>
              <a:gdLst>
                <a:gd name="connsiteX0" fmla="*/ 261461 w 1394460"/>
                <a:gd name="connsiteY0" fmla="*/ 2117 h 1026505"/>
                <a:gd name="connsiteX1" fmla="*/ 1394460 w 1394460"/>
                <a:gd name="connsiteY1" fmla="*/ 201631 h 1026505"/>
                <a:gd name="connsiteX2" fmla="*/ 1394460 w 1394460"/>
                <a:gd name="connsiteY2" fmla="*/ 1026505 h 1026505"/>
                <a:gd name="connsiteX3" fmla="*/ 0 w 1394460"/>
                <a:gd name="connsiteY3" fmla="*/ 1026505 h 1026505"/>
                <a:gd name="connsiteX4" fmla="*/ 0 w 1394460"/>
                <a:gd name="connsiteY4" fmla="*/ 201631 h 1026505"/>
                <a:gd name="connsiteX5" fmla="*/ 261461 w 1394460"/>
                <a:gd name="connsiteY5" fmla="*/ 2117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4460" h="1026505">
                  <a:moveTo>
                    <a:pt x="261461" y="2117"/>
                  </a:moveTo>
                  <a:cubicBezTo>
                    <a:pt x="639128" y="-46654"/>
                    <a:pt x="1016794" y="769137"/>
                    <a:pt x="1394460" y="201631"/>
                  </a:cubicBezTo>
                  <a:lnTo>
                    <a:pt x="1394460" y="1026505"/>
                  </a:lnTo>
                  <a:lnTo>
                    <a:pt x="0" y="1026505"/>
                  </a:lnTo>
                  <a:lnTo>
                    <a:pt x="0" y="201631"/>
                  </a:lnTo>
                  <a:cubicBezTo>
                    <a:pt x="87154" y="70668"/>
                    <a:pt x="174308" y="13372"/>
                    <a:pt x="261461" y="211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28599160-C4CB-44EE-9828-9A21F762A17D}"/>
                </a:ext>
              </a:extLst>
            </p:cNvPr>
            <p:cNvSpPr/>
            <p:nvPr/>
          </p:nvSpPr>
          <p:spPr>
            <a:xfrm>
              <a:off x="5221783" y="3452151"/>
              <a:ext cx="1394460" cy="1026505"/>
            </a:xfrm>
            <a:custGeom>
              <a:avLst/>
              <a:gdLst>
                <a:gd name="connsiteX0" fmla="*/ 261462 w 1394460"/>
                <a:gd name="connsiteY0" fmla="*/ 2117 h 1026505"/>
                <a:gd name="connsiteX1" fmla="*/ 1394460 w 1394460"/>
                <a:gd name="connsiteY1" fmla="*/ 201631 h 1026505"/>
                <a:gd name="connsiteX2" fmla="*/ 1394460 w 1394460"/>
                <a:gd name="connsiteY2" fmla="*/ 1026505 h 1026505"/>
                <a:gd name="connsiteX3" fmla="*/ 0 w 1394460"/>
                <a:gd name="connsiteY3" fmla="*/ 1026505 h 1026505"/>
                <a:gd name="connsiteX4" fmla="*/ 0 w 1394460"/>
                <a:gd name="connsiteY4" fmla="*/ 201631 h 1026505"/>
                <a:gd name="connsiteX5" fmla="*/ 261462 w 1394460"/>
                <a:gd name="connsiteY5" fmla="*/ 2117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4460" h="1026505">
                  <a:moveTo>
                    <a:pt x="261462" y="2117"/>
                  </a:moveTo>
                  <a:cubicBezTo>
                    <a:pt x="639128" y="-46654"/>
                    <a:pt x="1016794" y="769137"/>
                    <a:pt x="1394460" y="201631"/>
                  </a:cubicBezTo>
                  <a:lnTo>
                    <a:pt x="1394460" y="1026505"/>
                  </a:lnTo>
                  <a:lnTo>
                    <a:pt x="0" y="1026505"/>
                  </a:lnTo>
                  <a:lnTo>
                    <a:pt x="0" y="201631"/>
                  </a:lnTo>
                  <a:cubicBezTo>
                    <a:pt x="87154" y="70668"/>
                    <a:pt x="174308" y="13372"/>
                    <a:pt x="261462" y="2117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F8194D0B-DAC8-423D-BC94-16CBB2202B1F}"/>
              </a:ext>
            </a:extLst>
          </p:cNvPr>
          <p:cNvSpPr txBox="1"/>
          <p:nvPr/>
        </p:nvSpPr>
        <p:spPr>
          <a:xfrm>
            <a:off x="217127" y="4645916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check13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7932C5EE-7B7A-4E22-96E3-CA5489145111}"/>
              </a:ext>
            </a:extLst>
          </p:cNvPr>
          <p:cNvSpPr txBox="1"/>
          <p:nvPr/>
        </p:nvSpPr>
        <p:spPr>
          <a:xfrm>
            <a:off x="1863047" y="4645916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check14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7C33D8A1-2E6B-4B0D-9186-F9430002E602}"/>
              </a:ext>
            </a:extLst>
          </p:cNvPr>
          <p:cNvSpPr txBox="1"/>
          <p:nvPr/>
        </p:nvSpPr>
        <p:spPr>
          <a:xfrm>
            <a:off x="3459091" y="4645916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check15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96C91984-2902-48EB-A2AC-47F21118DA59}"/>
              </a:ext>
            </a:extLst>
          </p:cNvPr>
          <p:cNvSpPr txBox="1"/>
          <p:nvPr/>
        </p:nvSpPr>
        <p:spPr>
          <a:xfrm>
            <a:off x="5030197" y="4645916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check16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771FB2F7-6E4E-408D-8FCB-3A4C0A93E1A4}"/>
              </a:ext>
            </a:extLst>
          </p:cNvPr>
          <p:cNvSpPr txBox="1"/>
          <p:nvPr/>
        </p:nvSpPr>
        <p:spPr>
          <a:xfrm>
            <a:off x="6601302" y="4645916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check17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FC8714DF-4016-4EAB-9C67-D523EA01B158}"/>
              </a:ext>
            </a:extLst>
          </p:cNvPr>
          <p:cNvSpPr txBox="1"/>
          <p:nvPr/>
        </p:nvSpPr>
        <p:spPr>
          <a:xfrm>
            <a:off x="8164095" y="4645916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check18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D2600A1-4AA5-472C-99FB-39C4264F76D2}"/>
              </a:ext>
            </a:extLst>
          </p:cNvPr>
          <p:cNvGrpSpPr/>
          <p:nvPr/>
        </p:nvGrpSpPr>
        <p:grpSpPr>
          <a:xfrm>
            <a:off x="3446050" y="725538"/>
            <a:ext cx="1440000" cy="1440000"/>
            <a:chOff x="3446050" y="725538"/>
            <a:chExt cx="1440000" cy="144000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230F5CA-12EE-497C-978B-51A4149F8283}"/>
                </a:ext>
              </a:extLst>
            </p:cNvPr>
            <p:cNvGrpSpPr/>
            <p:nvPr/>
          </p:nvGrpSpPr>
          <p:grpSpPr>
            <a:xfrm>
              <a:off x="3446050" y="725538"/>
              <a:ext cx="1440000" cy="1440000"/>
              <a:chOff x="6866394" y="831850"/>
              <a:chExt cx="2880000" cy="5760000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12E9516A-7836-46F8-96E4-CBDE1076D65D}"/>
                  </a:ext>
                </a:extLst>
              </p:cNvPr>
              <p:cNvGrpSpPr/>
              <p:nvPr/>
            </p:nvGrpSpPr>
            <p:grpSpPr>
              <a:xfrm>
                <a:off x="6866394" y="831850"/>
                <a:ext cx="2880000" cy="2880000"/>
                <a:chOff x="6058674" y="2291900"/>
                <a:chExt cx="2880000" cy="2880000"/>
              </a:xfrm>
            </p:grpSpPr>
            <p:sp>
              <p:nvSpPr>
                <p:cNvPr id="33" name="正方形/長方形 32">
                  <a:extLst>
                    <a:ext uri="{FF2B5EF4-FFF2-40B4-BE49-F238E27FC236}">
                      <a16:creationId xmlns:a16="http://schemas.microsoft.com/office/drawing/2014/main" id="{B55A5594-9558-4E53-9DE3-218604ACF531}"/>
                    </a:ext>
                  </a:extLst>
                </p:cNvPr>
                <p:cNvSpPr/>
                <p:nvPr/>
              </p:nvSpPr>
              <p:spPr>
                <a:xfrm>
                  <a:off x="6058674" y="2291900"/>
                  <a:ext cx="2880000" cy="2880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B0690E72-894B-4444-A0B7-F0C271740A38}"/>
                    </a:ext>
                  </a:extLst>
                </p:cNvPr>
                <p:cNvSpPr/>
                <p:nvPr/>
              </p:nvSpPr>
              <p:spPr>
                <a:xfrm rot="16200000">
                  <a:off x="6778674" y="1571900"/>
                  <a:ext cx="1440000" cy="2880000"/>
                </a:xfrm>
                <a:custGeom>
                  <a:avLst/>
                  <a:gdLst>
                    <a:gd name="connsiteX0" fmla="*/ 1440000 w 1440000"/>
                    <a:gd name="connsiteY0" fmla="*/ 0 h 2880000"/>
                    <a:gd name="connsiteX1" fmla="*/ 1440000 w 1440000"/>
                    <a:gd name="connsiteY1" fmla="*/ 2880000 h 2880000"/>
                    <a:gd name="connsiteX2" fmla="*/ 0 w 1440000"/>
                    <a:gd name="connsiteY2" fmla="*/ 1440000 h 2880000"/>
                    <a:gd name="connsiteX3" fmla="*/ 1440000 w 1440000"/>
                    <a:gd name="connsiteY3" fmla="*/ 0 h 288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40000" h="2880000">
                      <a:moveTo>
                        <a:pt x="1440000" y="0"/>
                      </a:moveTo>
                      <a:lnTo>
                        <a:pt x="1440000" y="2880000"/>
                      </a:lnTo>
                      <a:lnTo>
                        <a:pt x="0" y="1440000"/>
                      </a:lnTo>
                      <a:lnTo>
                        <a:pt x="1440000" y="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DB6D985A-6B6C-47E3-9222-2542495D6774}"/>
                  </a:ext>
                </a:extLst>
              </p:cNvPr>
              <p:cNvGrpSpPr/>
              <p:nvPr/>
            </p:nvGrpSpPr>
            <p:grpSpPr>
              <a:xfrm>
                <a:off x="6866394" y="3711850"/>
                <a:ext cx="2880000" cy="2880000"/>
                <a:chOff x="6058674" y="2291900"/>
                <a:chExt cx="2880000" cy="2880000"/>
              </a:xfrm>
            </p:grpSpPr>
            <p:sp>
              <p:nvSpPr>
                <p:cNvPr id="37" name="正方形/長方形 36">
                  <a:extLst>
                    <a:ext uri="{FF2B5EF4-FFF2-40B4-BE49-F238E27FC236}">
                      <a16:creationId xmlns:a16="http://schemas.microsoft.com/office/drawing/2014/main" id="{B0562CEE-F7A8-4A1A-959D-2FCF2832010B}"/>
                    </a:ext>
                  </a:extLst>
                </p:cNvPr>
                <p:cNvSpPr/>
                <p:nvPr/>
              </p:nvSpPr>
              <p:spPr>
                <a:xfrm>
                  <a:off x="6058674" y="2291900"/>
                  <a:ext cx="2880000" cy="2880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CA2451FE-3F0C-4324-9366-FB49CD92D999}"/>
                    </a:ext>
                  </a:extLst>
                </p:cNvPr>
                <p:cNvSpPr/>
                <p:nvPr/>
              </p:nvSpPr>
              <p:spPr>
                <a:xfrm rot="16200000">
                  <a:off x="6778674" y="3011900"/>
                  <a:ext cx="1440000" cy="2880000"/>
                </a:xfrm>
                <a:custGeom>
                  <a:avLst/>
                  <a:gdLst>
                    <a:gd name="connsiteX0" fmla="*/ 1440000 w 1440000"/>
                    <a:gd name="connsiteY0" fmla="*/ 1440000 h 2880000"/>
                    <a:gd name="connsiteX1" fmla="*/ 0 w 1440000"/>
                    <a:gd name="connsiteY1" fmla="*/ 2880000 h 2880000"/>
                    <a:gd name="connsiteX2" fmla="*/ 0 w 1440000"/>
                    <a:gd name="connsiteY2" fmla="*/ 0 h 2880000"/>
                    <a:gd name="connsiteX3" fmla="*/ 1440000 w 1440000"/>
                    <a:gd name="connsiteY3" fmla="*/ 1440000 h 288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40000" h="2880000">
                      <a:moveTo>
                        <a:pt x="1440000" y="1440000"/>
                      </a:moveTo>
                      <a:lnTo>
                        <a:pt x="0" y="2880000"/>
                      </a:lnTo>
                      <a:lnTo>
                        <a:pt x="0" y="0"/>
                      </a:lnTo>
                      <a:lnTo>
                        <a:pt x="1440000" y="144000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70D07C90-8B63-41EB-AAAD-28B87F2B906E}"/>
                </a:ext>
              </a:extLst>
            </p:cNvPr>
            <p:cNvSpPr/>
            <p:nvPr/>
          </p:nvSpPr>
          <p:spPr>
            <a:xfrm rot="16200000">
              <a:off x="3806050" y="725538"/>
              <a:ext cx="720000" cy="1440000"/>
            </a:xfrm>
            <a:custGeom>
              <a:avLst/>
              <a:gdLst>
                <a:gd name="connsiteX0" fmla="*/ 720000 w 720000"/>
                <a:gd name="connsiteY0" fmla="*/ 720000 h 1440000"/>
                <a:gd name="connsiteX1" fmla="*/ 360000 w 720000"/>
                <a:gd name="connsiteY1" fmla="*/ 1440000 h 1440000"/>
                <a:gd name="connsiteX2" fmla="*/ 0 w 720000"/>
                <a:gd name="connsiteY2" fmla="*/ 720000 h 1440000"/>
                <a:gd name="connsiteX3" fmla="*/ 360000 w 720000"/>
                <a:gd name="connsiteY3" fmla="*/ 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0000" h="1440000">
                  <a:moveTo>
                    <a:pt x="720000" y="720000"/>
                  </a:moveTo>
                  <a:lnTo>
                    <a:pt x="360000" y="1440000"/>
                  </a:lnTo>
                  <a:lnTo>
                    <a:pt x="0" y="720000"/>
                  </a:lnTo>
                  <a:lnTo>
                    <a:pt x="360000" y="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6EC547F-5BA9-4A80-900A-5120923410CC}"/>
              </a:ext>
            </a:extLst>
          </p:cNvPr>
          <p:cNvGrpSpPr/>
          <p:nvPr/>
        </p:nvGrpSpPr>
        <p:grpSpPr>
          <a:xfrm>
            <a:off x="6594974" y="4938881"/>
            <a:ext cx="1440002" cy="1428021"/>
            <a:chOff x="6594974" y="4938881"/>
            <a:chExt cx="1440002" cy="1428021"/>
          </a:xfrm>
        </p:grpSpPr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BEA326C9-96C2-44BF-9FCA-FF01194C29D2}"/>
                </a:ext>
              </a:extLst>
            </p:cNvPr>
            <p:cNvGrpSpPr/>
            <p:nvPr/>
          </p:nvGrpSpPr>
          <p:grpSpPr>
            <a:xfrm>
              <a:off x="6594976" y="4938881"/>
              <a:ext cx="1440000" cy="576621"/>
              <a:chOff x="3827323" y="1429756"/>
              <a:chExt cx="2788920" cy="2474594"/>
            </a:xfrm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01423562-AB49-49AB-9F76-77E77E70E335}"/>
                  </a:ext>
                </a:extLst>
              </p:cNvPr>
              <p:cNvSpPr/>
              <p:nvPr/>
            </p:nvSpPr>
            <p:spPr>
              <a:xfrm>
                <a:off x="3827323" y="1429756"/>
                <a:ext cx="1394460" cy="1026507"/>
              </a:xfrm>
              <a:custGeom>
                <a:avLst/>
                <a:gdLst>
                  <a:gd name="connsiteX0" fmla="*/ 0 w 1394460"/>
                  <a:gd name="connsiteY0" fmla="*/ 0 h 1026505"/>
                  <a:gd name="connsiteX1" fmla="*/ 1394460 w 1394460"/>
                  <a:gd name="connsiteY1" fmla="*/ 0 h 1026505"/>
                  <a:gd name="connsiteX2" fmla="*/ 1394460 w 1394460"/>
                  <a:gd name="connsiteY2" fmla="*/ 824874 h 1026505"/>
                  <a:gd name="connsiteX3" fmla="*/ 0 w 1394460"/>
                  <a:gd name="connsiteY3" fmla="*/ 824874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460" h="1026505">
                    <a:moveTo>
                      <a:pt x="0" y="0"/>
                    </a:moveTo>
                    <a:lnTo>
                      <a:pt x="1394460" y="0"/>
                    </a:lnTo>
                    <a:lnTo>
                      <a:pt x="1394460" y="824874"/>
                    </a:lnTo>
                    <a:cubicBezTo>
                      <a:pt x="929640" y="1523344"/>
                      <a:pt x="464820" y="126405"/>
                      <a:pt x="0" y="82487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DDD0C767-CCD6-454C-A578-2C9DD11C4517}"/>
                  </a:ext>
                </a:extLst>
              </p:cNvPr>
              <p:cNvSpPr/>
              <p:nvPr/>
            </p:nvSpPr>
            <p:spPr>
              <a:xfrm>
                <a:off x="5221783" y="1429756"/>
                <a:ext cx="1394460" cy="1026507"/>
              </a:xfrm>
              <a:custGeom>
                <a:avLst/>
                <a:gdLst>
                  <a:gd name="connsiteX0" fmla="*/ 0 w 1394460"/>
                  <a:gd name="connsiteY0" fmla="*/ 0 h 1026505"/>
                  <a:gd name="connsiteX1" fmla="*/ 1394460 w 1394460"/>
                  <a:gd name="connsiteY1" fmla="*/ 0 h 1026505"/>
                  <a:gd name="connsiteX2" fmla="*/ 1394460 w 1394460"/>
                  <a:gd name="connsiteY2" fmla="*/ 824874 h 1026505"/>
                  <a:gd name="connsiteX3" fmla="*/ 0 w 1394460"/>
                  <a:gd name="connsiteY3" fmla="*/ 824874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460" h="1026505">
                    <a:moveTo>
                      <a:pt x="0" y="0"/>
                    </a:moveTo>
                    <a:lnTo>
                      <a:pt x="1394460" y="0"/>
                    </a:lnTo>
                    <a:lnTo>
                      <a:pt x="1394460" y="824874"/>
                    </a:lnTo>
                    <a:cubicBezTo>
                      <a:pt x="929640" y="1523344"/>
                      <a:pt x="464820" y="126405"/>
                      <a:pt x="0" y="824874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波線 188">
                <a:extLst>
                  <a:ext uri="{FF2B5EF4-FFF2-40B4-BE49-F238E27FC236}">
                    <a16:creationId xmlns:a16="http://schemas.microsoft.com/office/drawing/2014/main" id="{A99A33C1-9BA2-4B69-81BE-9C1B9FC26B33}"/>
                  </a:ext>
                </a:extLst>
              </p:cNvPr>
              <p:cNvSpPr/>
              <p:nvPr/>
            </p:nvSpPr>
            <p:spPr>
              <a:xfrm>
                <a:off x="3827323" y="2045069"/>
                <a:ext cx="1394460" cy="1859281"/>
              </a:xfrm>
              <a:prstGeom prst="wave">
                <a:avLst>
                  <a:gd name="adj1" fmla="val 11270"/>
                  <a:gd name="adj2" fmla="val 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波線 189">
                <a:extLst>
                  <a:ext uri="{FF2B5EF4-FFF2-40B4-BE49-F238E27FC236}">
                    <a16:creationId xmlns:a16="http://schemas.microsoft.com/office/drawing/2014/main" id="{0BA471FD-0DB0-4FEE-A20F-B320508D19CA}"/>
                  </a:ext>
                </a:extLst>
              </p:cNvPr>
              <p:cNvSpPr/>
              <p:nvPr/>
            </p:nvSpPr>
            <p:spPr>
              <a:xfrm>
                <a:off x="5221783" y="2045069"/>
                <a:ext cx="1394460" cy="1859281"/>
              </a:xfrm>
              <a:prstGeom prst="wave">
                <a:avLst>
                  <a:gd name="adj1" fmla="val 1127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A31391DC-B1CB-4F75-8277-BCD2D38B6B42}"/>
                </a:ext>
              </a:extLst>
            </p:cNvPr>
            <p:cNvGrpSpPr/>
            <p:nvPr/>
          </p:nvGrpSpPr>
          <p:grpSpPr>
            <a:xfrm>
              <a:off x="6594974" y="5790280"/>
              <a:ext cx="1440002" cy="576622"/>
              <a:chOff x="3827319" y="1993662"/>
              <a:chExt cx="2788924" cy="2474596"/>
            </a:xfrm>
          </p:grpSpPr>
          <p:sp>
            <p:nvSpPr>
              <p:cNvPr id="183" name="波線 182">
                <a:extLst>
                  <a:ext uri="{FF2B5EF4-FFF2-40B4-BE49-F238E27FC236}">
                    <a16:creationId xmlns:a16="http://schemas.microsoft.com/office/drawing/2014/main" id="{F9713099-EC0E-4B11-9BB6-1664A6F5F46A}"/>
                  </a:ext>
                </a:extLst>
              </p:cNvPr>
              <p:cNvSpPr/>
              <p:nvPr/>
            </p:nvSpPr>
            <p:spPr>
              <a:xfrm>
                <a:off x="3827319" y="1993662"/>
                <a:ext cx="1394460" cy="1859279"/>
              </a:xfrm>
              <a:prstGeom prst="wave">
                <a:avLst>
                  <a:gd name="adj1" fmla="val 11270"/>
                  <a:gd name="adj2" fmla="val 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波線 183">
                <a:extLst>
                  <a:ext uri="{FF2B5EF4-FFF2-40B4-BE49-F238E27FC236}">
                    <a16:creationId xmlns:a16="http://schemas.microsoft.com/office/drawing/2014/main" id="{5AA7A4D4-D456-4525-9A11-98DF8ABE7C18}"/>
                  </a:ext>
                </a:extLst>
              </p:cNvPr>
              <p:cNvSpPr/>
              <p:nvPr/>
            </p:nvSpPr>
            <p:spPr>
              <a:xfrm>
                <a:off x="5221779" y="1993662"/>
                <a:ext cx="1394460" cy="1859279"/>
              </a:xfrm>
              <a:prstGeom prst="wave">
                <a:avLst>
                  <a:gd name="adj1" fmla="val 1127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81FC83BF-7749-4ED3-AFAE-B4C0E2CE95CB}"/>
                  </a:ext>
                </a:extLst>
              </p:cNvPr>
              <p:cNvSpPr/>
              <p:nvPr/>
            </p:nvSpPr>
            <p:spPr>
              <a:xfrm>
                <a:off x="3827323" y="3441752"/>
                <a:ext cx="1394460" cy="1026506"/>
              </a:xfrm>
              <a:custGeom>
                <a:avLst/>
                <a:gdLst>
                  <a:gd name="connsiteX0" fmla="*/ 261461 w 1394460"/>
                  <a:gd name="connsiteY0" fmla="*/ 2117 h 1026505"/>
                  <a:gd name="connsiteX1" fmla="*/ 1394460 w 1394460"/>
                  <a:gd name="connsiteY1" fmla="*/ 201631 h 1026505"/>
                  <a:gd name="connsiteX2" fmla="*/ 1394460 w 1394460"/>
                  <a:gd name="connsiteY2" fmla="*/ 1026505 h 1026505"/>
                  <a:gd name="connsiteX3" fmla="*/ 0 w 1394460"/>
                  <a:gd name="connsiteY3" fmla="*/ 1026505 h 1026505"/>
                  <a:gd name="connsiteX4" fmla="*/ 0 w 1394460"/>
                  <a:gd name="connsiteY4" fmla="*/ 201631 h 1026505"/>
                  <a:gd name="connsiteX5" fmla="*/ 261461 w 1394460"/>
                  <a:gd name="connsiteY5" fmla="*/ 2117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4460" h="1026505">
                    <a:moveTo>
                      <a:pt x="261461" y="2117"/>
                    </a:moveTo>
                    <a:cubicBezTo>
                      <a:pt x="639128" y="-46654"/>
                      <a:pt x="1016794" y="769137"/>
                      <a:pt x="1394460" y="201631"/>
                    </a:cubicBezTo>
                    <a:lnTo>
                      <a:pt x="1394460" y="1026505"/>
                    </a:lnTo>
                    <a:lnTo>
                      <a:pt x="0" y="1026505"/>
                    </a:lnTo>
                    <a:lnTo>
                      <a:pt x="0" y="201631"/>
                    </a:lnTo>
                    <a:cubicBezTo>
                      <a:pt x="87154" y="70668"/>
                      <a:pt x="174308" y="13372"/>
                      <a:pt x="261461" y="211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42FAEA74-1ABB-4581-8D9B-4D62DD2DCC26}"/>
                  </a:ext>
                </a:extLst>
              </p:cNvPr>
              <p:cNvSpPr/>
              <p:nvPr/>
            </p:nvSpPr>
            <p:spPr>
              <a:xfrm>
                <a:off x="5221783" y="3441752"/>
                <a:ext cx="1394460" cy="1026506"/>
              </a:xfrm>
              <a:custGeom>
                <a:avLst/>
                <a:gdLst>
                  <a:gd name="connsiteX0" fmla="*/ 261462 w 1394460"/>
                  <a:gd name="connsiteY0" fmla="*/ 2117 h 1026505"/>
                  <a:gd name="connsiteX1" fmla="*/ 1394460 w 1394460"/>
                  <a:gd name="connsiteY1" fmla="*/ 201631 h 1026505"/>
                  <a:gd name="connsiteX2" fmla="*/ 1394460 w 1394460"/>
                  <a:gd name="connsiteY2" fmla="*/ 1026505 h 1026505"/>
                  <a:gd name="connsiteX3" fmla="*/ 0 w 1394460"/>
                  <a:gd name="connsiteY3" fmla="*/ 1026505 h 1026505"/>
                  <a:gd name="connsiteX4" fmla="*/ 0 w 1394460"/>
                  <a:gd name="connsiteY4" fmla="*/ 201631 h 1026505"/>
                  <a:gd name="connsiteX5" fmla="*/ 261462 w 1394460"/>
                  <a:gd name="connsiteY5" fmla="*/ 2117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4460" h="1026505">
                    <a:moveTo>
                      <a:pt x="261462" y="2117"/>
                    </a:moveTo>
                    <a:cubicBezTo>
                      <a:pt x="639128" y="-46654"/>
                      <a:pt x="1016794" y="769137"/>
                      <a:pt x="1394460" y="201631"/>
                    </a:cubicBezTo>
                    <a:lnTo>
                      <a:pt x="1394460" y="1026505"/>
                    </a:lnTo>
                    <a:lnTo>
                      <a:pt x="0" y="1026505"/>
                    </a:lnTo>
                    <a:lnTo>
                      <a:pt x="0" y="201631"/>
                    </a:lnTo>
                    <a:cubicBezTo>
                      <a:pt x="87154" y="70668"/>
                      <a:pt x="174308" y="13372"/>
                      <a:pt x="261462" y="2117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73770FF6-5718-4904-B0FC-923685369927}"/>
                </a:ext>
              </a:extLst>
            </p:cNvPr>
            <p:cNvSpPr/>
            <p:nvPr/>
          </p:nvSpPr>
          <p:spPr>
            <a:xfrm>
              <a:off x="7314976" y="5410131"/>
              <a:ext cx="720000" cy="478386"/>
            </a:xfrm>
            <a:custGeom>
              <a:avLst/>
              <a:gdLst>
                <a:gd name="connsiteX0" fmla="*/ 135001 w 720000"/>
                <a:gd name="connsiteY0" fmla="*/ 494 h 478386"/>
                <a:gd name="connsiteX1" fmla="*/ 720000 w 720000"/>
                <a:gd name="connsiteY1" fmla="*/ 46984 h 478386"/>
                <a:gd name="connsiteX2" fmla="*/ 720000 w 720000"/>
                <a:gd name="connsiteY2" fmla="*/ 239193 h 478386"/>
                <a:gd name="connsiteX3" fmla="*/ 720000 w 720000"/>
                <a:gd name="connsiteY3" fmla="*/ 431403 h 478386"/>
                <a:gd name="connsiteX4" fmla="*/ 0 w 720000"/>
                <a:gd name="connsiteY4" fmla="*/ 431403 h 478386"/>
                <a:gd name="connsiteX5" fmla="*/ 0 w 720000"/>
                <a:gd name="connsiteY5" fmla="*/ 239193 h 478386"/>
                <a:gd name="connsiteX6" fmla="*/ 0 w 720000"/>
                <a:gd name="connsiteY6" fmla="*/ 46984 h 478386"/>
                <a:gd name="connsiteX7" fmla="*/ 135001 w 720000"/>
                <a:gd name="connsiteY7" fmla="*/ 494 h 478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0000" h="478386">
                  <a:moveTo>
                    <a:pt x="135001" y="494"/>
                  </a:moveTo>
                  <a:cubicBezTo>
                    <a:pt x="330000" y="-10871"/>
                    <a:pt x="525000" y="179222"/>
                    <a:pt x="720000" y="46984"/>
                  </a:cubicBezTo>
                  <a:lnTo>
                    <a:pt x="720000" y="239193"/>
                  </a:lnTo>
                  <a:lnTo>
                    <a:pt x="720000" y="431403"/>
                  </a:lnTo>
                  <a:cubicBezTo>
                    <a:pt x="480000" y="594158"/>
                    <a:pt x="240000" y="268648"/>
                    <a:pt x="0" y="431403"/>
                  </a:cubicBezTo>
                  <a:lnTo>
                    <a:pt x="0" y="239193"/>
                  </a:lnTo>
                  <a:lnTo>
                    <a:pt x="0" y="46984"/>
                  </a:lnTo>
                  <a:cubicBezTo>
                    <a:pt x="45000" y="16467"/>
                    <a:pt x="90001" y="3116"/>
                    <a:pt x="135001" y="494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DB86DDAD-5ADD-47B1-A1E6-F1FE89508B43}"/>
                </a:ext>
              </a:extLst>
            </p:cNvPr>
            <p:cNvSpPr/>
            <p:nvPr/>
          </p:nvSpPr>
          <p:spPr>
            <a:xfrm>
              <a:off x="6594976" y="5410131"/>
              <a:ext cx="720000" cy="478386"/>
            </a:xfrm>
            <a:custGeom>
              <a:avLst/>
              <a:gdLst>
                <a:gd name="connsiteX0" fmla="*/ 135000 w 720000"/>
                <a:gd name="connsiteY0" fmla="*/ 494 h 478386"/>
                <a:gd name="connsiteX1" fmla="*/ 720000 w 720000"/>
                <a:gd name="connsiteY1" fmla="*/ 46984 h 478386"/>
                <a:gd name="connsiteX2" fmla="*/ 720000 w 720000"/>
                <a:gd name="connsiteY2" fmla="*/ 239193 h 478386"/>
                <a:gd name="connsiteX3" fmla="*/ 720000 w 720000"/>
                <a:gd name="connsiteY3" fmla="*/ 431403 h 478386"/>
                <a:gd name="connsiteX4" fmla="*/ 0 w 720000"/>
                <a:gd name="connsiteY4" fmla="*/ 431403 h 478386"/>
                <a:gd name="connsiteX5" fmla="*/ 0 w 720000"/>
                <a:gd name="connsiteY5" fmla="*/ 239193 h 478386"/>
                <a:gd name="connsiteX6" fmla="*/ 0 w 720000"/>
                <a:gd name="connsiteY6" fmla="*/ 46984 h 478386"/>
                <a:gd name="connsiteX7" fmla="*/ 135000 w 720000"/>
                <a:gd name="connsiteY7" fmla="*/ 494 h 478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0000" h="478386">
                  <a:moveTo>
                    <a:pt x="135000" y="494"/>
                  </a:moveTo>
                  <a:cubicBezTo>
                    <a:pt x="330000" y="-10871"/>
                    <a:pt x="525000" y="179222"/>
                    <a:pt x="720000" y="46984"/>
                  </a:cubicBezTo>
                  <a:lnTo>
                    <a:pt x="720000" y="239193"/>
                  </a:lnTo>
                  <a:lnTo>
                    <a:pt x="720000" y="431403"/>
                  </a:lnTo>
                  <a:cubicBezTo>
                    <a:pt x="480000" y="594158"/>
                    <a:pt x="240000" y="268648"/>
                    <a:pt x="0" y="431403"/>
                  </a:cubicBezTo>
                  <a:lnTo>
                    <a:pt x="0" y="239193"/>
                  </a:lnTo>
                  <a:lnTo>
                    <a:pt x="0" y="46984"/>
                  </a:lnTo>
                  <a:cubicBezTo>
                    <a:pt x="45000" y="16467"/>
                    <a:pt x="90001" y="3116"/>
                    <a:pt x="135000" y="49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13500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D92FD260-FB2E-4320-B509-9BDC4836ABC2}"/>
              </a:ext>
            </a:extLst>
          </p:cNvPr>
          <p:cNvGrpSpPr/>
          <p:nvPr/>
        </p:nvGrpSpPr>
        <p:grpSpPr>
          <a:xfrm rot="16200000" flipH="1">
            <a:off x="1872618" y="717281"/>
            <a:ext cx="1440005" cy="1428093"/>
            <a:chOff x="5650228" y="1194095"/>
            <a:chExt cx="2788926" cy="5712368"/>
          </a:xfrm>
        </p:grpSpPr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BDB585C8-C9BC-4E3F-8A66-7359753941E6}"/>
                </a:ext>
              </a:extLst>
            </p:cNvPr>
            <p:cNvGrpSpPr/>
            <p:nvPr/>
          </p:nvGrpSpPr>
          <p:grpSpPr>
            <a:xfrm>
              <a:off x="5650230" y="1194095"/>
              <a:ext cx="2788924" cy="2851419"/>
              <a:chOff x="3827323" y="1419409"/>
              <a:chExt cx="2788924" cy="3059247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AB6C25F9-B5EB-4C44-8AA3-CCA64164637C}"/>
                  </a:ext>
                </a:extLst>
              </p:cNvPr>
              <p:cNvSpPr/>
              <p:nvPr/>
            </p:nvSpPr>
            <p:spPr>
              <a:xfrm>
                <a:off x="3827328" y="1419409"/>
                <a:ext cx="1394460" cy="1026508"/>
              </a:xfrm>
              <a:custGeom>
                <a:avLst/>
                <a:gdLst>
                  <a:gd name="connsiteX0" fmla="*/ 0 w 1394460"/>
                  <a:gd name="connsiteY0" fmla="*/ 0 h 1026505"/>
                  <a:gd name="connsiteX1" fmla="*/ 1394460 w 1394460"/>
                  <a:gd name="connsiteY1" fmla="*/ 0 h 1026505"/>
                  <a:gd name="connsiteX2" fmla="*/ 1394460 w 1394460"/>
                  <a:gd name="connsiteY2" fmla="*/ 824874 h 1026505"/>
                  <a:gd name="connsiteX3" fmla="*/ 0 w 1394460"/>
                  <a:gd name="connsiteY3" fmla="*/ 824874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460" h="1026505">
                    <a:moveTo>
                      <a:pt x="0" y="0"/>
                    </a:moveTo>
                    <a:lnTo>
                      <a:pt x="1394460" y="0"/>
                    </a:lnTo>
                    <a:lnTo>
                      <a:pt x="1394460" y="824874"/>
                    </a:lnTo>
                    <a:cubicBezTo>
                      <a:pt x="929640" y="1523344"/>
                      <a:pt x="464820" y="126405"/>
                      <a:pt x="0" y="82487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162CC5A1-759E-4345-BB22-46E4F2CD2809}"/>
                  </a:ext>
                </a:extLst>
              </p:cNvPr>
              <p:cNvSpPr/>
              <p:nvPr/>
            </p:nvSpPr>
            <p:spPr>
              <a:xfrm>
                <a:off x="5221787" y="1419409"/>
                <a:ext cx="1394460" cy="1026508"/>
              </a:xfrm>
              <a:custGeom>
                <a:avLst/>
                <a:gdLst>
                  <a:gd name="connsiteX0" fmla="*/ 0 w 1394460"/>
                  <a:gd name="connsiteY0" fmla="*/ 0 h 1026505"/>
                  <a:gd name="connsiteX1" fmla="*/ 1394460 w 1394460"/>
                  <a:gd name="connsiteY1" fmla="*/ 0 h 1026505"/>
                  <a:gd name="connsiteX2" fmla="*/ 1394460 w 1394460"/>
                  <a:gd name="connsiteY2" fmla="*/ 824874 h 1026505"/>
                  <a:gd name="connsiteX3" fmla="*/ 0 w 1394460"/>
                  <a:gd name="connsiteY3" fmla="*/ 824874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460" h="1026505">
                    <a:moveTo>
                      <a:pt x="0" y="0"/>
                    </a:moveTo>
                    <a:lnTo>
                      <a:pt x="1394460" y="0"/>
                    </a:lnTo>
                    <a:lnTo>
                      <a:pt x="1394460" y="824874"/>
                    </a:lnTo>
                    <a:cubicBezTo>
                      <a:pt x="929640" y="1523344"/>
                      <a:pt x="464820" y="126405"/>
                      <a:pt x="0" y="824874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波線 231">
                <a:extLst>
                  <a:ext uri="{FF2B5EF4-FFF2-40B4-BE49-F238E27FC236}">
                    <a16:creationId xmlns:a16="http://schemas.microsoft.com/office/drawing/2014/main" id="{DDAA9416-71D2-4C8F-AB78-0E06D429CBC9}"/>
                  </a:ext>
                </a:extLst>
              </p:cNvPr>
              <p:cNvSpPr/>
              <p:nvPr/>
            </p:nvSpPr>
            <p:spPr>
              <a:xfrm>
                <a:off x="3827324" y="2024506"/>
                <a:ext cx="1394459" cy="1859280"/>
              </a:xfrm>
              <a:prstGeom prst="wave">
                <a:avLst>
                  <a:gd name="adj1" fmla="val 11270"/>
                  <a:gd name="adj2" fmla="val 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波線 232">
                <a:extLst>
                  <a:ext uri="{FF2B5EF4-FFF2-40B4-BE49-F238E27FC236}">
                    <a16:creationId xmlns:a16="http://schemas.microsoft.com/office/drawing/2014/main" id="{4800A6AE-93A1-4760-B8EA-372F987A0751}"/>
                  </a:ext>
                </a:extLst>
              </p:cNvPr>
              <p:cNvSpPr/>
              <p:nvPr/>
            </p:nvSpPr>
            <p:spPr>
              <a:xfrm>
                <a:off x="5221783" y="2024506"/>
                <a:ext cx="1394459" cy="1859280"/>
              </a:xfrm>
              <a:prstGeom prst="wave">
                <a:avLst>
                  <a:gd name="adj1" fmla="val 1127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1DAD8FB7-3C9B-4152-9461-7F660EC0E787}"/>
                  </a:ext>
                </a:extLst>
              </p:cNvPr>
              <p:cNvSpPr/>
              <p:nvPr/>
            </p:nvSpPr>
            <p:spPr>
              <a:xfrm>
                <a:off x="3827323" y="3452151"/>
                <a:ext cx="1394460" cy="1026505"/>
              </a:xfrm>
              <a:custGeom>
                <a:avLst/>
                <a:gdLst>
                  <a:gd name="connsiteX0" fmla="*/ 261461 w 1394460"/>
                  <a:gd name="connsiteY0" fmla="*/ 2117 h 1026505"/>
                  <a:gd name="connsiteX1" fmla="*/ 1394460 w 1394460"/>
                  <a:gd name="connsiteY1" fmla="*/ 201631 h 1026505"/>
                  <a:gd name="connsiteX2" fmla="*/ 1394460 w 1394460"/>
                  <a:gd name="connsiteY2" fmla="*/ 1026505 h 1026505"/>
                  <a:gd name="connsiteX3" fmla="*/ 0 w 1394460"/>
                  <a:gd name="connsiteY3" fmla="*/ 1026505 h 1026505"/>
                  <a:gd name="connsiteX4" fmla="*/ 0 w 1394460"/>
                  <a:gd name="connsiteY4" fmla="*/ 201631 h 1026505"/>
                  <a:gd name="connsiteX5" fmla="*/ 261461 w 1394460"/>
                  <a:gd name="connsiteY5" fmla="*/ 2117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4460" h="1026505">
                    <a:moveTo>
                      <a:pt x="261461" y="2117"/>
                    </a:moveTo>
                    <a:cubicBezTo>
                      <a:pt x="639128" y="-46654"/>
                      <a:pt x="1016794" y="769137"/>
                      <a:pt x="1394460" y="201631"/>
                    </a:cubicBezTo>
                    <a:lnTo>
                      <a:pt x="1394460" y="1026505"/>
                    </a:lnTo>
                    <a:lnTo>
                      <a:pt x="0" y="1026505"/>
                    </a:lnTo>
                    <a:lnTo>
                      <a:pt x="0" y="201631"/>
                    </a:lnTo>
                    <a:cubicBezTo>
                      <a:pt x="87154" y="70668"/>
                      <a:pt x="174308" y="13372"/>
                      <a:pt x="261461" y="211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5A4A9152-4BB1-4D02-B969-15479C7D5770}"/>
                  </a:ext>
                </a:extLst>
              </p:cNvPr>
              <p:cNvSpPr/>
              <p:nvPr/>
            </p:nvSpPr>
            <p:spPr>
              <a:xfrm>
                <a:off x="5221783" y="3452151"/>
                <a:ext cx="1394460" cy="1026505"/>
              </a:xfrm>
              <a:custGeom>
                <a:avLst/>
                <a:gdLst>
                  <a:gd name="connsiteX0" fmla="*/ 261462 w 1394460"/>
                  <a:gd name="connsiteY0" fmla="*/ 2117 h 1026505"/>
                  <a:gd name="connsiteX1" fmla="*/ 1394460 w 1394460"/>
                  <a:gd name="connsiteY1" fmla="*/ 201631 h 1026505"/>
                  <a:gd name="connsiteX2" fmla="*/ 1394460 w 1394460"/>
                  <a:gd name="connsiteY2" fmla="*/ 1026505 h 1026505"/>
                  <a:gd name="connsiteX3" fmla="*/ 0 w 1394460"/>
                  <a:gd name="connsiteY3" fmla="*/ 1026505 h 1026505"/>
                  <a:gd name="connsiteX4" fmla="*/ 0 w 1394460"/>
                  <a:gd name="connsiteY4" fmla="*/ 201631 h 1026505"/>
                  <a:gd name="connsiteX5" fmla="*/ 261462 w 1394460"/>
                  <a:gd name="connsiteY5" fmla="*/ 2117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4460" h="1026505">
                    <a:moveTo>
                      <a:pt x="261462" y="2117"/>
                    </a:moveTo>
                    <a:cubicBezTo>
                      <a:pt x="639128" y="-46654"/>
                      <a:pt x="1016794" y="769137"/>
                      <a:pt x="1394460" y="201631"/>
                    </a:cubicBezTo>
                    <a:lnTo>
                      <a:pt x="1394460" y="1026505"/>
                    </a:lnTo>
                    <a:lnTo>
                      <a:pt x="0" y="1026505"/>
                    </a:lnTo>
                    <a:lnTo>
                      <a:pt x="0" y="201631"/>
                    </a:lnTo>
                    <a:cubicBezTo>
                      <a:pt x="87154" y="70668"/>
                      <a:pt x="174308" y="13372"/>
                      <a:pt x="261462" y="2117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FE5BE89B-19D2-45F6-99BC-D2B6C5C36CEA}"/>
                </a:ext>
              </a:extLst>
            </p:cNvPr>
            <p:cNvGrpSpPr/>
            <p:nvPr/>
          </p:nvGrpSpPr>
          <p:grpSpPr>
            <a:xfrm>
              <a:off x="5650228" y="4045512"/>
              <a:ext cx="2788923" cy="2860951"/>
              <a:chOff x="3827321" y="1388746"/>
              <a:chExt cx="2788923" cy="3069474"/>
            </a:xfrm>
          </p:grpSpPr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F092C4B6-857B-4A38-B1A7-2E63CE2003AF}"/>
                  </a:ext>
                </a:extLst>
              </p:cNvPr>
              <p:cNvSpPr/>
              <p:nvPr/>
            </p:nvSpPr>
            <p:spPr>
              <a:xfrm>
                <a:off x="3827323" y="1388746"/>
                <a:ext cx="1394460" cy="1026505"/>
              </a:xfrm>
              <a:custGeom>
                <a:avLst/>
                <a:gdLst>
                  <a:gd name="connsiteX0" fmla="*/ 0 w 1394460"/>
                  <a:gd name="connsiteY0" fmla="*/ 0 h 1026505"/>
                  <a:gd name="connsiteX1" fmla="*/ 1394460 w 1394460"/>
                  <a:gd name="connsiteY1" fmla="*/ 0 h 1026505"/>
                  <a:gd name="connsiteX2" fmla="*/ 1394460 w 1394460"/>
                  <a:gd name="connsiteY2" fmla="*/ 824874 h 1026505"/>
                  <a:gd name="connsiteX3" fmla="*/ 0 w 1394460"/>
                  <a:gd name="connsiteY3" fmla="*/ 824874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460" h="1026505">
                    <a:moveTo>
                      <a:pt x="0" y="0"/>
                    </a:moveTo>
                    <a:lnTo>
                      <a:pt x="1394460" y="0"/>
                    </a:lnTo>
                    <a:lnTo>
                      <a:pt x="1394460" y="824874"/>
                    </a:lnTo>
                    <a:cubicBezTo>
                      <a:pt x="929640" y="1523344"/>
                      <a:pt x="464820" y="126405"/>
                      <a:pt x="0" y="82487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769F4ED-E464-4FE1-B811-0C8D3ED61F16}"/>
                  </a:ext>
                </a:extLst>
              </p:cNvPr>
              <p:cNvSpPr/>
              <p:nvPr/>
            </p:nvSpPr>
            <p:spPr>
              <a:xfrm>
                <a:off x="5221783" y="1388746"/>
                <a:ext cx="1394460" cy="1026505"/>
              </a:xfrm>
              <a:custGeom>
                <a:avLst/>
                <a:gdLst>
                  <a:gd name="connsiteX0" fmla="*/ 0 w 1394460"/>
                  <a:gd name="connsiteY0" fmla="*/ 0 h 1026505"/>
                  <a:gd name="connsiteX1" fmla="*/ 1394460 w 1394460"/>
                  <a:gd name="connsiteY1" fmla="*/ 0 h 1026505"/>
                  <a:gd name="connsiteX2" fmla="*/ 1394460 w 1394460"/>
                  <a:gd name="connsiteY2" fmla="*/ 824874 h 1026505"/>
                  <a:gd name="connsiteX3" fmla="*/ 0 w 1394460"/>
                  <a:gd name="connsiteY3" fmla="*/ 824874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4460" h="1026505">
                    <a:moveTo>
                      <a:pt x="0" y="0"/>
                    </a:moveTo>
                    <a:lnTo>
                      <a:pt x="1394460" y="0"/>
                    </a:lnTo>
                    <a:lnTo>
                      <a:pt x="1394460" y="824874"/>
                    </a:lnTo>
                    <a:cubicBezTo>
                      <a:pt x="929640" y="1523344"/>
                      <a:pt x="464820" y="126405"/>
                      <a:pt x="0" y="824874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波線 225">
                <a:extLst>
                  <a:ext uri="{FF2B5EF4-FFF2-40B4-BE49-F238E27FC236}">
                    <a16:creationId xmlns:a16="http://schemas.microsoft.com/office/drawing/2014/main" id="{A05728C4-2E48-485C-AC54-2B82DE22F376}"/>
                  </a:ext>
                </a:extLst>
              </p:cNvPr>
              <p:cNvSpPr/>
              <p:nvPr/>
            </p:nvSpPr>
            <p:spPr>
              <a:xfrm>
                <a:off x="3827322" y="1993838"/>
                <a:ext cx="1394461" cy="1859281"/>
              </a:xfrm>
              <a:prstGeom prst="wave">
                <a:avLst>
                  <a:gd name="adj1" fmla="val 11270"/>
                  <a:gd name="adj2" fmla="val 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波線 226">
                <a:extLst>
                  <a:ext uri="{FF2B5EF4-FFF2-40B4-BE49-F238E27FC236}">
                    <a16:creationId xmlns:a16="http://schemas.microsoft.com/office/drawing/2014/main" id="{B20AC43C-C396-44EC-9CE7-75082ED9BE74}"/>
                  </a:ext>
                </a:extLst>
              </p:cNvPr>
              <p:cNvSpPr/>
              <p:nvPr/>
            </p:nvSpPr>
            <p:spPr>
              <a:xfrm>
                <a:off x="5221783" y="1993838"/>
                <a:ext cx="1394461" cy="1859281"/>
              </a:xfrm>
              <a:prstGeom prst="wave">
                <a:avLst>
                  <a:gd name="adj1" fmla="val 11270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CE689879-B534-4D08-B623-8A90DE964B20}"/>
                  </a:ext>
                </a:extLst>
              </p:cNvPr>
              <p:cNvSpPr/>
              <p:nvPr/>
            </p:nvSpPr>
            <p:spPr>
              <a:xfrm>
                <a:off x="3827321" y="3431713"/>
                <a:ext cx="1394461" cy="1026507"/>
              </a:xfrm>
              <a:custGeom>
                <a:avLst/>
                <a:gdLst>
                  <a:gd name="connsiteX0" fmla="*/ 261461 w 1394460"/>
                  <a:gd name="connsiteY0" fmla="*/ 2117 h 1026505"/>
                  <a:gd name="connsiteX1" fmla="*/ 1394460 w 1394460"/>
                  <a:gd name="connsiteY1" fmla="*/ 201631 h 1026505"/>
                  <a:gd name="connsiteX2" fmla="*/ 1394460 w 1394460"/>
                  <a:gd name="connsiteY2" fmla="*/ 1026505 h 1026505"/>
                  <a:gd name="connsiteX3" fmla="*/ 0 w 1394460"/>
                  <a:gd name="connsiteY3" fmla="*/ 1026505 h 1026505"/>
                  <a:gd name="connsiteX4" fmla="*/ 0 w 1394460"/>
                  <a:gd name="connsiteY4" fmla="*/ 201631 h 1026505"/>
                  <a:gd name="connsiteX5" fmla="*/ 261461 w 1394460"/>
                  <a:gd name="connsiteY5" fmla="*/ 2117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4460" h="1026505">
                    <a:moveTo>
                      <a:pt x="261461" y="2117"/>
                    </a:moveTo>
                    <a:cubicBezTo>
                      <a:pt x="639128" y="-46654"/>
                      <a:pt x="1016794" y="769137"/>
                      <a:pt x="1394460" y="201631"/>
                    </a:cubicBezTo>
                    <a:lnTo>
                      <a:pt x="1394460" y="1026505"/>
                    </a:lnTo>
                    <a:lnTo>
                      <a:pt x="0" y="1026505"/>
                    </a:lnTo>
                    <a:lnTo>
                      <a:pt x="0" y="201631"/>
                    </a:lnTo>
                    <a:cubicBezTo>
                      <a:pt x="87154" y="70668"/>
                      <a:pt x="174308" y="13372"/>
                      <a:pt x="261461" y="211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644F6CFB-AFBB-4911-9904-AEFCA9FCB40B}"/>
                  </a:ext>
                </a:extLst>
              </p:cNvPr>
              <p:cNvSpPr/>
              <p:nvPr/>
            </p:nvSpPr>
            <p:spPr>
              <a:xfrm>
                <a:off x="5221783" y="3431713"/>
                <a:ext cx="1394461" cy="1026507"/>
              </a:xfrm>
              <a:custGeom>
                <a:avLst/>
                <a:gdLst>
                  <a:gd name="connsiteX0" fmla="*/ 261462 w 1394460"/>
                  <a:gd name="connsiteY0" fmla="*/ 2117 h 1026505"/>
                  <a:gd name="connsiteX1" fmla="*/ 1394460 w 1394460"/>
                  <a:gd name="connsiteY1" fmla="*/ 201631 h 1026505"/>
                  <a:gd name="connsiteX2" fmla="*/ 1394460 w 1394460"/>
                  <a:gd name="connsiteY2" fmla="*/ 1026505 h 1026505"/>
                  <a:gd name="connsiteX3" fmla="*/ 0 w 1394460"/>
                  <a:gd name="connsiteY3" fmla="*/ 1026505 h 1026505"/>
                  <a:gd name="connsiteX4" fmla="*/ 0 w 1394460"/>
                  <a:gd name="connsiteY4" fmla="*/ 201631 h 1026505"/>
                  <a:gd name="connsiteX5" fmla="*/ 261462 w 1394460"/>
                  <a:gd name="connsiteY5" fmla="*/ 2117 h 102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4460" h="1026505">
                    <a:moveTo>
                      <a:pt x="261462" y="2117"/>
                    </a:moveTo>
                    <a:cubicBezTo>
                      <a:pt x="639128" y="-46654"/>
                      <a:pt x="1016794" y="769137"/>
                      <a:pt x="1394460" y="201631"/>
                    </a:cubicBezTo>
                    <a:lnTo>
                      <a:pt x="1394460" y="1026505"/>
                    </a:lnTo>
                    <a:lnTo>
                      <a:pt x="0" y="1026505"/>
                    </a:lnTo>
                    <a:lnTo>
                      <a:pt x="0" y="201631"/>
                    </a:lnTo>
                    <a:cubicBezTo>
                      <a:pt x="87154" y="70668"/>
                      <a:pt x="174308" y="13372"/>
                      <a:pt x="261462" y="2117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69A301AA-F9C2-45C6-9C33-65492AFA5FAE}"/>
              </a:ext>
            </a:extLst>
          </p:cNvPr>
          <p:cNvGrpSpPr/>
          <p:nvPr/>
        </p:nvGrpSpPr>
        <p:grpSpPr>
          <a:xfrm rot="5400000">
            <a:off x="3446014" y="711838"/>
            <a:ext cx="1440000" cy="1440000"/>
            <a:chOff x="2000930" y="4331997"/>
            <a:chExt cx="2608233" cy="2608232"/>
          </a:xfrm>
        </p:grpSpPr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DAC66A9A-8416-4052-A0DC-0B1C495E8BC9}"/>
                </a:ext>
              </a:extLst>
            </p:cNvPr>
            <p:cNvSpPr/>
            <p:nvPr/>
          </p:nvSpPr>
          <p:spPr>
            <a:xfrm>
              <a:off x="2000930" y="6190375"/>
              <a:ext cx="1304582" cy="749854"/>
            </a:xfrm>
            <a:custGeom>
              <a:avLst/>
              <a:gdLst>
                <a:gd name="connsiteX0" fmla="*/ 163073 w 1304582"/>
                <a:gd name="connsiteY0" fmla="*/ 1077 h 749854"/>
                <a:gd name="connsiteX1" fmla="*/ 652291 w 1304582"/>
                <a:gd name="connsiteY1" fmla="*/ 41841 h 749854"/>
                <a:gd name="connsiteX2" fmla="*/ 1304582 w 1304582"/>
                <a:gd name="connsiteY2" fmla="*/ 41841 h 749854"/>
                <a:gd name="connsiteX3" fmla="*/ 1304582 w 1304582"/>
                <a:gd name="connsiteY3" fmla="*/ 749854 h 749854"/>
                <a:gd name="connsiteX4" fmla="*/ 0 w 1304582"/>
                <a:gd name="connsiteY4" fmla="*/ 749854 h 749854"/>
                <a:gd name="connsiteX5" fmla="*/ 0 w 1304582"/>
                <a:gd name="connsiteY5" fmla="*/ 41841 h 749854"/>
                <a:gd name="connsiteX6" fmla="*/ 163073 w 1304582"/>
                <a:gd name="connsiteY6" fmla="*/ 1077 h 74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582" h="749854">
                  <a:moveTo>
                    <a:pt x="163073" y="1077"/>
                  </a:moveTo>
                  <a:cubicBezTo>
                    <a:pt x="326146" y="14665"/>
                    <a:pt x="489219" y="150545"/>
                    <a:pt x="652291" y="41841"/>
                  </a:cubicBezTo>
                  <a:cubicBezTo>
                    <a:pt x="869721" y="-103098"/>
                    <a:pt x="1087152" y="186780"/>
                    <a:pt x="1304582" y="41841"/>
                  </a:cubicBezTo>
                  <a:lnTo>
                    <a:pt x="1304582" y="749854"/>
                  </a:lnTo>
                  <a:lnTo>
                    <a:pt x="0" y="749854"/>
                  </a:lnTo>
                  <a:lnTo>
                    <a:pt x="0" y="41841"/>
                  </a:lnTo>
                  <a:cubicBezTo>
                    <a:pt x="54358" y="5607"/>
                    <a:pt x="108715" y="-3453"/>
                    <a:pt x="163073" y="107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D85B1140-A6E8-4398-8467-7E01AC60B085}"/>
                </a:ext>
              </a:extLst>
            </p:cNvPr>
            <p:cNvSpPr/>
            <p:nvPr/>
          </p:nvSpPr>
          <p:spPr>
            <a:xfrm>
              <a:off x="3304581" y="6190375"/>
              <a:ext cx="1304582" cy="749854"/>
            </a:xfrm>
            <a:custGeom>
              <a:avLst/>
              <a:gdLst>
                <a:gd name="connsiteX0" fmla="*/ 163073 w 1304582"/>
                <a:gd name="connsiteY0" fmla="*/ 1077 h 749854"/>
                <a:gd name="connsiteX1" fmla="*/ 652291 w 1304582"/>
                <a:gd name="connsiteY1" fmla="*/ 41841 h 749854"/>
                <a:gd name="connsiteX2" fmla="*/ 1304582 w 1304582"/>
                <a:gd name="connsiteY2" fmla="*/ 41841 h 749854"/>
                <a:gd name="connsiteX3" fmla="*/ 1304582 w 1304582"/>
                <a:gd name="connsiteY3" fmla="*/ 749854 h 749854"/>
                <a:gd name="connsiteX4" fmla="*/ 0 w 1304582"/>
                <a:gd name="connsiteY4" fmla="*/ 749854 h 749854"/>
                <a:gd name="connsiteX5" fmla="*/ 0 w 1304582"/>
                <a:gd name="connsiteY5" fmla="*/ 41841 h 749854"/>
                <a:gd name="connsiteX6" fmla="*/ 163073 w 1304582"/>
                <a:gd name="connsiteY6" fmla="*/ 1077 h 74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582" h="749854">
                  <a:moveTo>
                    <a:pt x="163073" y="1077"/>
                  </a:moveTo>
                  <a:cubicBezTo>
                    <a:pt x="326146" y="14665"/>
                    <a:pt x="489219" y="150545"/>
                    <a:pt x="652291" y="41841"/>
                  </a:cubicBezTo>
                  <a:cubicBezTo>
                    <a:pt x="869721" y="-103098"/>
                    <a:pt x="1087152" y="186780"/>
                    <a:pt x="1304582" y="41841"/>
                  </a:cubicBezTo>
                  <a:lnTo>
                    <a:pt x="1304582" y="749854"/>
                  </a:lnTo>
                  <a:lnTo>
                    <a:pt x="0" y="749854"/>
                  </a:lnTo>
                  <a:lnTo>
                    <a:pt x="0" y="41841"/>
                  </a:lnTo>
                  <a:cubicBezTo>
                    <a:pt x="54358" y="5607"/>
                    <a:pt x="108715" y="-3453"/>
                    <a:pt x="163073" y="1077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小波 238">
              <a:extLst>
                <a:ext uri="{FF2B5EF4-FFF2-40B4-BE49-F238E27FC236}">
                  <a16:creationId xmlns:a16="http://schemas.microsoft.com/office/drawing/2014/main" id="{4378ECEB-F01A-4A99-AC1B-FF8E7A8983FC}"/>
                </a:ext>
              </a:extLst>
            </p:cNvPr>
            <p:cNvSpPr/>
            <p:nvPr/>
          </p:nvSpPr>
          <p:spPr>
            <a:xfrm>
              <a:off x="2000930" y="4988958"/>
              <a:ext cx="1304582" cy="1304582"/>
            </a:xfrm>
            <a:prstGeom prst="doubleWave">
              <a:avLst>
                <a:gd name="adj1" fmla="val 3333"/>
                <a:gd name="adj2" fmla="val 0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3B55B06A-0E4B-4030-8E1F-5DB5707FE4C0}"/>
                </a:ext>
              </a:extLst>
            </p:cNvPr>
            <p:cNvSpPr/>
            <p:nvPr/>
          </p:nvSpPr>
          <p:spPr>
            <a:xfrm>
              <a:off x="2000930" y="4331997"/>
              <a:ext cx="1304582" cy="749853"/>
            </a:xfrm>
            <a:custGeom>
              <a:avLst/>
              <a:gdLst>
                <a:gd name="connsiteX0" fmla="*/ 0 w 1304582"/>
                <a:gd name="connsiteY0" fmla="*/ 0 h 749853"/>
                <a:gd name="connsiteX1" fmla="*/ 1304582 w 1304582"/>
                <a:gd name="connsiteY1" fmla="*/ 0 h 749853"/>
                <a:gd name="connsiteX2" fmla="*/ 1304582 w 1304582"/>
                <a:gd name="connsiteY2" fmla="*/ 708013 h 749853"/>
                <a:gd name="connsiteX3" fmla="*/ 652291 w 1304582"/>
                <a:gd name="connsiteY3" fmla="*/ 708013 h 749853"/>
                <a:gd name="connsiteX4" fmla="*/ 0 w 1304582"/>
                <a:gd name="connsiteY4" fmla="*/ 708013 h 7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582" h="749853">
                  <a:moveTo>
                    <a:pt x="0" y="0"/>
                  </a:moveTo>
                  <a:lnTo>
                    <a:pt x="1304582" y="0"/>
                  </a:lnTo>
                  <a:lnTo>
                    <a:pt x="1304582" y="708013"/>
                  </a:lnTo>
                  <a:cubicBezTo>
                    <a:pt x="1087152" y="852952"/>
                    <a:pt x="869721" y="563074"/>
                    <a:pt x="652291" y="708013"/>
                  </a:cubicBezTo>
                  <a:cubicBezTo>
                    <a:pt x="434861" y="852952"/>
                    <a:pt x="217430" y="563074"/>
                    <a:pt x="0" y="70801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小波 240">
              <a:extLst>
                <a:ext uri="{FF2B5EF4-FFF2-40B4-BE49-F238E27FC236}">
                  <a16:creationId xmlns:a16="http://schemas.microsoft.com/office/drawing/2014/main" id="{E8ADF72B-A507-4FD9-B0F1-9258BBA82140}"/>
                </a:ext>
              </a:extLst>
            </p:cNvPr>
            <p:cNvSpPr/>
            <p:nvPr/>
          </p:nvSpPr>
          <p:spPr>
            <a:xfrm>
              <a:off x="3304581" y="4988958"/>
              <a:ext cx="1304582" cy="1304582"/>
            </a:xfrm>
            <a:prstGeom prst="doubleWave">
              <a:avLst>
                <a:gd name="adj1" fmla="val 3333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A34FFA78-B3C8-4348-BB17-AF94D2F730FB}"/>
                </a:ext>
              </a:extLst>
            </p:cNvPr>
            <p:cNvSpPr/>
            <p:nvPr/>
          </p:nvSpPr>
          <p:spPr>
            <a:xfrm>
              <a:off x="3304581" y="4331997"/>
              <a:ext cx="1304582" cy="749853"/>
            </a:xfrm>
            <a:custGeom>
              <a:avLst/>
              <a:gdLst>
                <a:gd name="connsiteX0" fmla="*/ 0 w 1304582"/>
                <a:gd name="connsiteY0" fmla="*/ 0 h 749853"/>
                <a:gd name="connsiteX1" fmla="*/ 1304582 w 1304582"/>
                <a:gd name="connsiteY1" fmla="*/ 0 h 749853"/>
                <a:gd name="connsiteX2" fmla="*/ 1304582 w 1304582"/>
                <a:gd name="connsiteY2" fmla="*/ 708013 h 749853"/>
                <a:gd name="connsiteX3" fmla="*/ 652291 w 1304582"/>
                <a:gd name="connsiteY3" fmla="*/ 708013 h 749853"/>
                <a:gd name="connsiteX4" fmla="*/ 0 w 1304582"/>
                <a:gd name="connsiteY4" fmla="*/ 708013 h 7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582" h="749853">
                  <a:moveTo>
                    <a:pt x="0" y="0"/>
                  </a:moveTo>
                  <a:lnTo>
                    <a:pt x="1304582" y="0"/>
                  </a:lnTo>
                  <a:lnTo>
                    <a:pt x="1304582" y="708013"/>
                  </a:lnTo>
                  <a:cubicBezTo>
                    <a:pt x="1087152" y="852952"/>
                    <a:pt x="869721" y="563074"/>
                    <a:pt x="652291" y="708013"/>
                  </a:cubicBezTo>
                  <a:cubicBezTo>
                    <a:pt x="434861" y="852952"/>
                    <a:pt x="217430" y="563074"/>
                    <a:pt x="0" y="708013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E5B68511-0B08-4943-A0C2-C230C5729C5E}"/>
              </a:ext>
            </a:extLst>
          </p:cNvPr>
          <p:cNvGrpSpPr/>
          <p:nvPr/>
        </p:nvGrpSpPr>
        <p:grpSpPr>
          <a:xfrm>
            <a:off x="5020600" y="711838"/>
            <a:ext cx="1440000" cy="1440000"/>
            <a:chOff x="2000930" y="4331997"/>
            <a:chExt cx="2608233" cy="2608232"/>
          </a:xfrm>
        </p:grpSpPr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4FA1F02E-3BDD-47E5-994B-C99F07E26C1D}"/>
                </a:ext>
              </a:extLst>
            </p:cNvPr>
            <p:cNvSpPr/>
            <p:nvPr/>
          </p:nvSpPr>
          <p:spPr>
            <a:xfrm>
              <a:off x="2000930" y="6190375"/>
              <a:ext cx="1304582" cy="749854"/>
            </a:xfrm>
            <a:custGeom>
              <a:avLst/>
              <a:gdLst>
                <a:gd name="connsiteX0" fmla="*/ 163073 w 1304582"/>
                <a:gd name="connsiteY0" fmla="*/ 1077 h 749854"/>
                <a:gd name="connsiteX1" fmla="*/ 652291 w 1304582"/>
                <a:gd name="connsiteY1" fmla="*/ 41841 h 749854"/>
                <a:gd name="connsiteX2" fmla="*/ 1304582 w 1304582"/>
                <a:gd name="connsiteY2" fmla="*/ 41841 h 749854"/>
                <a:gd name="connsiteX3" fmla="*/ 1304582 w 1304582"/>
                <a:gd name="connsiteY3" fmla="*/ 749854 h 749854"/>
                <a:gd name="connsiteX4" fmla="*/ 0 w 1304582"/>
                <a:gd name="connsiteY4" fmla="*/ 749854 h 749854"/>
                <a:gd name="connsiteX5" fmla="*/ 0 w 1304582"/>
                <a:gd name="connsiteY5" fmla="*/ 41841 h 749854"/>
                <a:gd name="connsiteX6" fmla="*/ 163073 w 1304582"/>
                <a:gd name="connsiteY6" fmla="*/ 1077 h 74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582" h="749854">
                  <a:moveTo>
                    <a:pt x="163073" y="1077"/>
                  </a:moveTo>
                  <a:cubicBezTo>
                    <a:pt x="326146" y="14665"/>
                    <a:pt x="489219" y="150545"/>
                    <a:pt x="652291" y="41841"/>
                  </a:cubicBezTo>
                  <a:cubicBezTo>
                    <a:pt x="869721" y="-103098"/>
                    <a:pt x="1087152" y="186780"/>
                    <a:pt x="1304582" y="41841"/>
                  </a:cubicBezTo>
                  <a:lnTo>
                    <a:pt x="1304582" y="749854"/>
                  </a:lnTo>
                  <a:lnTo>
                    <a:pt x="0" y="749854"/>
                  </a:lnTo>
                  <a:lnTo>
                    <a:pt x="0" y="41841"/>
                  </a:lnTo>
                  <a:cubicBezTo>
                    <a:pt x="54358" y="5607"/>
                    <a:pt x="108715" y="-3453"/>
                    <a:pt x="163073" y="107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6F39B5BF-C2DF-4843-B5DC-7153731CA375}"/>
                </a:ext>
              </a:extLst>
            </p:cNvPr>
            <p:cNvSpPr/>
            <p:nvPr/>
          </p:nvSpPr>
          <p:spPr>
            <a:xfrm>
              <a:off x="3304581" y="6190375"/>
              <a:ext cx="1304582" cy="749854"/>
            </a:xfrm>
            <a:custGeom>
              <a:avLst/>
              <a:gdLst>
                <a:gd name="connsiteX0" fmla="*/ 163073 w 1304582"/>
                <a:gd name="connsiteY0" fmla="*/ 1077 h 749854"/>
                <a:gd name="connsiteX1" fmla="*/ 652291 w 1304582"/>
                <a:gd name="connsiteY1" fmla="*/ 41841 h 749854"/>
                <a:gd name="connsiteX2" fmla="*/ 1304582 w 1304582"/>
                <a:gd name="connsiteY2" fmla="*/ 41841 h 749854"/>
                <a:gd name="connsiteX3" fmla="*/ 1304582 w 1304582"/>
                <a:gd name="connsiteY3" fmla="*/ 749854 h 749854"/>
                <a:gd name="connsiteX4" fmla="*/ 0 w 1304582"/>
                <a:gd name="connsiteY4" fmla="*/ 749854 h 749854"/>
                <a:gd name="connsiteX5" fmla="*/ 0 w 1304582"/>
                <a:gd name="connsiteY5" fmla="*/ 41841 h 749854"/>
                <a:gd name="connsiteX6" fmla="*/ 163073 w 1304582"/>
                <a:gd name="connsiteY6" fmla="*/ 1077 h 74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582" h="749854">
                  <a:moveTo>
                    <a:pt x="163073" y="1077"/>
                  </a:moveTo>
                  <a:cubicBezTo>
                    <a:pt x="326146" y="14665"/>
                    <a:pt x="489219" y="150545"/>
                    <a:pt x="652291" y="41841"/>
                  </a:cubicBezTo>
                  <a:cubicBezTo>
                    <a:pt x="869721" y="-103098"/>
                    <a:pt x="1087152" y="186780"/>
                    <a:pt x="1304582" y="41841"/>
                  </a:cubicBezTo>
                  <a:lnTo>
                    <a:pt x="1304582" y="749854"/>
                  </a:lnTo>
                  <a:lnTo>
                    <a:pt x="0" y="749854"/>
                  </a:lnTo>
                  <a:lnTo>
                    <a:pt x="0" y="41841"/>
                  </a:lnTo>
                  <a:cubicBezTo>
                    <a:pt x="54358" y="5607"/>
                    <a:pt x="108715" y="-3453"/>
                    <a:pt x="163073" y="1077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小波 245">
              <a:extLst>
                <a:ext uri="{FF2B5EF4-FFF2-40B4-BE49-F238E27FC236}">
                  <a16:creationId xmlns:a16="http://schemas.microsoft.com/office/drawing/2014/main" id="{32BB4025-21E9-4C27-AD48-47693BCD950D}"/>
                </a:ext>
              </a:extLst>
            </p:cNvPr>
            <p:cNvSpPr/>
            <p:nvPr/>
          </p:nvSpPr>
          <p:spPr>
            <a:xfrm>
              <a:off x="2000930" y="4988958"/>
              <a:ext cx="1304582" cy="1304582"/>
            </a:xfrm>
            <a:prstGeom prst="doubleWave">
              <a:avLst>
                <a:gd name="adj1" fmla="val 3333"/>
                <a:gd name="adj2" fmla="val 0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198EA7E6-9B9A-4BB3-9E86-EDEE9459FCBA}"/>
                </a:ext>
              </a:extLst>
            </p:cNvPr>
            <p:cNvSpPr/>
            <p:nvPr/>
          </p:nvSpPr>
          <p:spPr>
            <a:xfrm>
              <a:off x="2000930" y="4331997"/>
              <a:ext cx="1304582" cy="749853"/>
            </a:xfrm>
            <a:custGeom>
              <a:avLst/>
              <a:gdLst>
                <a:gd name="connsiteX0" fmla="*/ 0 w 1304582"/>
                <a:gd name="connsiteY0" fmla="*/ 0 h 749853"/>
                <a:gd name="connsiteX1" fmla="*/ 1304582 w 1304582"/>
                <a:gd name="connsiteY1" fmla="*/ 0 h 749853"/>
                <a:gd name="connsiteX2" fmla="*/ 1304582 w 1304582"/>
                <a:gd name="connsiteY2" fmla="*/ 708013 h 749853"/>
                <a:gd name="connsiteX3" fmla="*/ 652291 w 1304582"/>
                <a:gd name="connsiteY3" fmla="*/ 708013 h 749853"/>
                <a:gd name="connsiteX4" fmla="*/ 0 w 1304582"/>
                <a:gd name="connsiteY4" fmla="*/ 708013 h 7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582" h="749853">
                  <a:moveTo>
                    <a:pt x="0" y="0"/>
                  </a:moveTo>
                  <a:lnTo>
                    <a:pt x="1304582" y="0"/>
                  </a:lnTo>
                  <a:lnTo>
                    <a:pt x="1304582" y="708013"/>
                  </a:lnTo>
                  <a:cubicBezTo>
                    <a:pt x="1087152" y="852952"/>
                    <a:pt x="869721" y="563074"/>
                    <a:pt x="652291" y="708013"/>
                  </a:cubicBezTo>
                  <a:cubicBezTo>
                    <a:pt x="434861" y="852952"/>
                    <a:pt x="217430" y="563074"/>
                    <a:pt x="0" y="70801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小波 247">
              <a:extLst>
                <a:ext uri="{FF2B5EF4-FFF2-40B4-BE49-F238E27FC236}">
                  <a16:creationId xmlns:a16="http://schemas.microsoft.com/office/drawing/2014/main" id="{20EFE2DB-B4E4-4029-9225-C2BF56815379}"/>
                </a:ext>
              </a:extLst>
            </p:cNvPr>
            <p:cNvSpPr/>
            <p:nvPr/>
          </p:nvSpPr>
          <p:spPr>
            <a:xfrm>
              <a:off x="3304581" y="4988958"/>
              <a:ext cx="1304582" cy="1304582"/>
            </a:xfrm>
            <a:prstGeom prst="doubleWave">
              <a:avLst>
                <a:gd name="adj1" fmla="val 3333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78310B5C-CD73-48C2-A0CD-C840EBD7328C}"/>
                </a:ext>
              </a:extLst>
            </p:cNvPr>
            <p:cNvSpPr/>
            <p:nvPr/>
          </p:nvSpPr>
          <p:spPr>
            <a:xfrm>
              <a:off x="3304581" y="4331997"/>
              <a:ext cx="1304582" cy="749853"/>
            </a:xfrm>
            <a:custGeom>
              <a:avLst/>
              <a:gdLst>
                <a:gd name="connsiteX0" fmla="*/ 0 w 1304582"/>
                <a:gd name="connsiteY0" fmla="*/ 0 h 749853"/>
                <a:gd name="connsiteX1" fmla="*/ 1304582 w 1304582"/>
                <a:gd name="connsiteY1" fmla="*/ 0 h 749853"/>
                <a:gd name="connsiteX2" fmla="*/ 1304582 w 1304582"/>
                <a:gd name="connsiteY2" fmla="*/ 708013 h 749853"/>
                <a:gd name="connsiteX3" fmla="*/ 652291 w 1304582"/>
                <a:gd name="connsiteY3" fmla="*/ 708013 h 749853"/>
                <a:gd name="connsiteX4" fmla="*/ 0 w 1304582"/>
                <a:gd name="connsiteY4" fmla="*/ 708013 h 7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582" h="749853">
                  <a:moveTo>
                    <a:pt x="0" y="0"/>
                  </a:moveTo>
                  <a:lnTo>
                    <a:pt x="1304582" y="0"/>
                  </a:lnTo>
                  <a:lnTo>
                    <a:pt x="1304582" y="708013"/>
                  </a:lnTo>
                  <a:cubicBezTo>
                    <a:pt x="1087152" y="852952"/>
                    <a:pt x="869721" y="563074"/>
                    <a:pt x="652291" y="708013"/>
                  </a:cubicBezTo>
                  <a:cubicBezTo>
                    <a:pt x="434861" y="852952"/>
                    <a:pt x="217430" y="563074"/>
                    <a:pt x="0" y="708013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50D37A32-C250-4300-997D-11436DDA13ED}"/>
              </a:ext>
            </a:extLst>
          </p:cNvPr>
          <p:cNvGrpSpPr/>
          <p:nvPr/>
        </p:nvGrpSpPr>
        <p:grpSpPr>
          <a:xfrm rot="16200000" flipH="1">
            <a:off x="6595186" y="711580"/>
            <a:ext cx="1440000" cy="1440000"/>
            <a:chOff x="2000930" y="4331997"/>
            <a:chExt cx="2608233" cy="2608232"/>
          </a:xfrm>
        </p:grpSpPr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6AA344D9-A4B7-4BBE-96E4-F19B590295EC}"/>
                </a:ext>
              </a:extLst>
            </p:cNvPr>
            <p:cNvSpPr/>
            <p:nvPr/>
          </p:nvSpPr>
          <p:spPr>
            <a:xfrm>
              <a:off x="2000930" y="6190375"/>
              <a:ext cx="1304582" cy="749854"/>
            </a:xfrm>
            <a:custGeom>
              <a:avLst/>
              <a:gdLst>
                <a:gd name="connsiteX0" fmla="*/ 163073 w 1304582"/>
                <a:gd name="connsiteY0" fmla="*/ 1077 h 749854"/>
                <a:gd name="connsiteX1" fmla="*/ 652291 w 1304582"/>
                <a:gd name="connsiteY1" fmla="*/ 41841 h 749854"/>
                <a:gd name="connsiteX2" fmla="*/ 1304582 w 1304582"/>
                <a:gd name="connsiteY2" fmla="*/ 41841 h 749854"/>
                <a:gd name="connsiteX3" fmla="*/ 1304582 w 1304582"/>
                <a:gd name="connsiteY3" fmla="*/ 749854 h 749854"/>
                <a:gd name="connsiteX4" fmla="*/ 0 w 1304582"/>
                <a:gd name="connsiteY4" fmla="*/ 749854 h 749854"/>
                <a:gd name="connsiteX5" fmla="*/ 0 w 1304582"/>
                <a:gd name="connsiteY5" fmla="*/ 41841 h 749854"/>
                <a:gd name="connsiteX6" fmla="*/ 163073 w 1304582"/>
                <a:gd name="connsiteY6" fmla="*/ 1077 h 74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582" h="749854">
                  <a:moveTo>
                    <a:pt x="163073" y="1077"/>
                  </a:moveTo>
                  <a:cubicBezTo>
                    <a:pt x="326146" y="14665"/>
                    <a:pt x="489219" y="150545"/>
                    <a:pt x="652291" y="41841"/>
                  </a:cubicBezTo>
                  <a:cubicBezTo>
                    <a:pt x="869721" y="-103098"/>
                    <a:pt x="1087152" y="186780"/>
                    <a:pt x="1304582" y="41841"/>
                  </a:cubicBezTo>
                  <a:lnTo>
                    <a:pt x="1304582" y="749854"/>
                  </a:lnTo>
                  <a:lnTo>
                    <a:pt x="0" y="749854"/>
                  </a:lnTo>
                  <a:lnTo>
                    <a:pt x="0" y="41841"/>
                  </a:lnTo>
                  <a:cubicBezTo>
                    <a:pt x="54358" y="5607"/>
                    <a:pt x="108715" y="-3453"/>
                    <a:pt x="163073" y="107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CB1ED621-912B-4D6C-97E4-0BDA000297E6}"/>
                </a:ext>
              </a:extLst>
            </p:cNvPr>
            <p:cNvSpPr/>
            <p:nvPr/>
          </p:nvSpPr>
          <p:spPr>
            <a:xfrm>
              <a:off x="3304581" y="6190375"/>
              <a:ext cx="1304582" cy="749854"/>
            </a:xfrm>
            <a:custGeom>
              <a:avLst/>
              <a:gdLst>
                <a:gd name="connsiteX0" fmla="*/ 163073 w 1304582"/>
                <a:gd name="connsiteY0" fmla="*/ 1077 h 749854"/>
                <a:gd name="connsiteX1" fmla="*/ 652291 w 1304582"/>
                <a:gd name="connsiteY1" fmla="*/ 41841 h 749854"/>
                <a:gd name="connsiteX2" fmla="*/ 1304582 w 1304582"/>
                <a:gd name="connsiteY2" fmla="*/ 41841 h 749854"/>
                <a:gd name="connsiteX3" fmla="*/ 1304582 w 1304582"/>
                <a:gd name="connsiteY3" fmla="*/ 749854 h 749854"/>
                <a:gd name="connsiteX4" fmla="*/ 0 w 1304582"/>
                <a:gd name="connsiteY4" fmla="*/ 749854 h 749854"/>
                <a:gd name="connsiteX5" fmla="*/ 0 w 1304582"/>
                <a:gd name="connsiteY5" fmla="*/ 41841 h 749854"/>
                <a:gd name="connsiteX6" fmla="*/ 163073 w 1304582"/>
                <a:gd name="connsiteY6" fmla="*/ 1077 h 74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582" h="749854">
                  <a:moveTo>
                    <a:pt x="163073" y="1077"/>
                  </a:moveTo>
                  <a:cubicBezTo>
                    <a:pt x="326146" y="14665"/>
                    <a:pt x="489219" y="150545"/>
                    <a:pt x="652291" y="41841"/>
                  </a:cubicBezTo>
                  <a:cubicBezTo>
                    <a:pt x="869721" y="-103098"/>
                    <a:pt x="1087152" y="186780"/>
                    <a:pt x="1304582" y="41841"/>
                  </a:cubicBezTo>
                  <a:lnTo>
                    <a:pt x="1304582" y="749854"/>
                  </a:lnTo>
                  <a:lnTo>
                    <a:pt x="0" y="749854"/>
                  </a:lnTo>
                  <a:lnTo>
                    <a:pt x="0" y="41841"/>
                  </a:lnTo>
                  <a:cubicBezTo>
                    <a:pt x="54358" y="5607"/>
                    <a:pt x="108715" y="-3453"/>
                    <a:pt x="163073" y="1077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小波 252">
              <a:extLst>
                <a:ext uri="{FF2B5EF4-FFF2-40B4-BE49-F238E27FC236}">
                  <a16:creationId xmlns:a16="http://schemas.microsoft.com/office/drawing/2014/main" id="{8407D5CF-0133-46E7-836E-C29D1F5F300F}"/>
                </a:ext>
              </a:extLst>
            </p:cNvPr>
            <p:cNvSpPr/>
            <p:nvPr/>
          </p:nvSpPr>
          <p:spPr>
            <a:xfrm>
              <a:off x="2000930" y="4988958"/>
              <a:ext cx="1304582" cy="1304582"/>
            </a:xfrm>
            <a:prstGeom prst="doubleWave">
              <a:avLst>
                <a:gd name="adj1" fmla="val 3333"/>
                <a:gd name="adj2" fmla="val 0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4F4D0742-9E1D-4E5F-A4D6-062EBE90EFF7}"/>
                </a:ext>
              </a:extLst>
            </p:cNvPr>
            <p:cNvSpPr/>
            <p:nvPr/>
          </p:nvSpPr>
          <p:spPr>
            <a:xfrm>
              <a:off x="2000930" y="4331997"/>
              <a:ext cx="1304582" cy="749853"/>
            </a:xfrm>
            <a:custGeom>
              <a:avLst/>
              <a:gdLst>
                <a:gd name="connsiteX0" fmla="*/ 0 w 1304582"/>
                <a:gd name="connsiteY0" fmla="*/ 0 h 749853"/>
                <a:gd name="connsiteX1" fmla="*/ 1304582 w 1304582"/>
                <a:gd name="connsiteY1" fmla="*/ 0 h 749853"/>
                <a:gd name="connsiteX2" fmla="*/ 1304582 w 1304582"/>
                <a:gd name="connsiteY2" fmla="*/ 708013 h 749853"/>
                <a:gd name="connsiteX3" fmla="*/ 652291 w 1304582"/>
                <a:gd name="connsiteY3" fmla="*/ 708013 h 749853"/>
                <a:gd name="connsiteX4" fmla="*/ 0 w 1304582"/>
                <a:gd name="connsiteY4" fmla="*/ 708013 h 7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582" h="749853">
                  <a:moveTo>
                    <a:pt x="0" y="0"/>
                  </a:moveTo>
                  <a:lnTo>
                    <a:pt x="1304582" y="0"/>
                  </a:lnTo>
                  <a:lnTo>
                    <a:pt x="1304582" y="708013"/>
                  </a:lnTo>
                  <a:cubicBezTo>
                    <a:pt x="1087152" y="852952"/>
                    <a:pt x="869721" y="563074"/>
                    <a:pt x="652291" y="708013"/>
                  </a:cubicBezTo>
                  <a:cubicBezTo>
                    <a:pt x="434861" y="852952"/>
                    <a:pt x="217430" y="563074"/>
                    <a:pt x="0" y="70801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小波 254">
              <a:extLst>
                <a:ext uri="{FF2B5EF4-FFF2-40B4-BE49-F238E27FC236}">
                  <a16:creationId xmlns:a16="http://schemas.microsoft.com/office/drawing/2014/main" id="{58EF26F0-AEF8-4D22-A7A5-EDA49010A534}"/>
                </a:ext>
              </a:extLst>
            </p:cNvPr>
            <p:cNvSpPr/>
            <p:nvPr/>
          </p:nvSpPr>
          <p:spPr>
            <a:xfrm>
              <a:off x="3304581" y="4988958"/>
              <a:ext cx="1304582" cy="1304582"/>
            </a:xfrm>
            <a:prstGeom prst="doubleWave">
              <a:avLst>
                <a:gd name="adj1" fmla="val 3333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B7D724E0-A730-407A-950C-6E283BE1EEC6}"/>
                </a:ext>
              </a:extLst>
            </p:cNvPr>
            <p:cNvSpPr/>
            <p:nvPr/>
          </p:nvSpPr>
          <p:spPr>
            <a:xfrm>
              <a:off x="3304581" y="4331997"/>
              <a:ext cx="1304582" cy="749853"/>
            </a:xfrm>
            <a:custGeom>
              <a:avLst/>
              <a:gdLst>
                <a:gd name="connsiteX0" fmla="*/ 0 w 1304582"/>
                <a:gd name="connsiteY0" fmla="*/ 0 h 749853"/>
                <a:gd name="connsiteX1" fmla="*/ 1304582 w 1304582"/>
                <a:gd name="connsiteY1" fmla="*/ 0 h 749853"/>
                <a:gd name="connsiteX2" fmla="*/ 1304582 w 1304582"/>
                <a:gd name="connsiteY2" fmla="*/ 708013 h 749853"/>
                <a:gd name="connsiteX3" fmla="*/ 652291 w 1304582"/>
                <a:gd name="connsiteY3" fmla="*/ 708013 h 749853"/>
                <a:gd name="connsiteX4" fmla="*/ 0 w 1304582"/>
                <a:gd name="connsiteY4" fmla="*/ 708013 h 7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582" h="749853">
                  <a:moveTo>
                    <a:pt x="0" y="0"/>
                  </a:moveTo>
                  <a:lnTo>
                    <a:pt x="1304582" y="0"/>
                  </a:lnTo>
                  <a:lnTo>
                    <a:pt x="1304582" y="708013"/>
                  </a:lnTo>
                  <a:cubicBezTo>
                    <a:pt x="1087152" y="852952"/>
                    <a:pt x="869721" y="563074"/>
                    <a:pt x="652291" y="708013"/>
                  </a:cubicBezTo>
                  <a:cubicBezTo>
                    <a:pt x="434861" y="852952"/>
                    <a:pt x="217430" y="563074"/>
                    <a:pt x="0" y="708013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B4F1A9A8-2167-41E4-A3DD-CC97838E79D6}"/>
              </a:ext>
            </a:extLst>
          </p:cNvPr>
          <p:cNvGrpSpPr/>
          <p:nvPr/>
        </p:nvGrpSpPr>
        <p:grpSpPr>
          <a:xfrm flipH="1">
            <a:off x="8169770" y="725537"/>
            <a:ext cx="1440000" cy="1440000"/>
            <a:chOff x="2000930" y="4331997"/>
            <a:chExt cx="2608233" cy="2608232"/>
          </a:xfrm>
        </p:grpSpPr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7CB922D4-0651-49B3-969C-5ED8048BC342}"/>
                </a:ext>
              </a:extLst>
            </p:cNvPr>
            <p:cNvSpPr/>
            <p:nvPr/>
          </p:nvSpPr>
          <p:spPr>
            <a:xfrm>
              <a:off x="2000930" y="6190375"/>
              <a:ext cx="1304582" cy="749854"/>
            </a:xfrm>
            <a:custGeom>
              <a:avLst/>
              <a:gdLst>
                <a:gd name="connsiteX0" fmla="*/ 163073 w 1304582"/>
                <a:gd name="connsiteY0" fmla="*/ 1077 h 749854"/>
                <a:gd name="connsiteX1" fmla="*/ 652291 w 1304582"/>
                <a:gd name="connsiteY1" fmla="*/ 41841 h 749854"/>
                <a:gd name="connsiteX2" fmla="*/ 1304582 w 1304582"/>
                <a:gd name="connsiteY2" fmla="*/ 41841 h 749854"/>
                <a:gd name="connsiteX3" fmla="*/ 1304582 w 1304582"/>
                <a:gd name="connsiteY3" fmla="*/ 749854 h 749854"/>
                <a:gd name="connsiteX4" fmla="*/ 0 w 1304582"/>
                <a:gd name="connsiteY4" fmla="*/ 749854 h 749854"/>
                <a:gd name="connsiteX5" fmla="*/ 0 w 1304582"/>
                <a:gd name="connsiteY5" fmla="*/ 41841 h 749854"/>
                <a:gd name="connsiteX6" fmla="*/ 163073 w 1304582"/>
                <a:gd name="connsiteY6" fmla="*/ 1077 h 74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582" h="749854">
                  <a:moveTo>
                    <a:pt x="163073" y="1077"/>
                  </a:moveTo>
                  <a:cubicBezTo>
                    <a:pt x="326146" y="14665"/>
                    <a:pt x="489219" y="150545"/>
                    <a:pt x="652291" y="41841"/>
                  </a:cubicBezTo>
                  <a:cubicBezTo>
                    <a:pt x="869721" y="-103098"/>
                    <a:pt x="1087152" y="186780"/>
                    <a:pt x="1304582" y="41841"/>
                  </a:cubicBezTo>
                  <a:lnTo>
                    <a:pt x="1304582" y="749854"/>
                  </a:lnTo>
                  <a:lnTo>
                    <a:pt x="0" y="749854"/>
                  </a:lnTo>
                  <a:lnTo>
                    <a:pt x="0" y="41841"/>
                  </a:lnTo>
                  <a:cubicBezTo>
                    <a:pt x="54358" y="5607"/>
                    <a:pt x="108715" y="-3453"/>
                    <a:pt x="163073" y="107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71832C32-2A2C-4372-8B35-CB1839730CAF}"/>
                </a:ext>
              </a:extLst>
            </p:cNvPr>
            <p:cNvSpPr/>
            <p:nvPr/>
          </p:nvSpPr>
          <p:spPr>
            <a:xfrm>
              <a:off x="3304581" y="6190375"/>
              <a:ext cx="1304582" cy="749854"/>
            </a:xfrm>
            <a:custGeom>
              <a:avLst/>
              <a:gdLst>
                <a:gd name="connsiteX0" fmla="*/ 163073 w 1304582"/>
                <a:gd name="connsiteY0" fmla="*/ 1077 h 749854"/>
                <a:gd name="connsiteX1" fmla="*/ 652291 w 1304582"/>
                <a:gd name="connsiteY1" fmla="*/ 41841 h 749854"/>
                <a:gd name="connsiteX2" fmla="*/ 1304582 w 1304582"/>
                <a:gd name="connsiteY2" fmla="*/ 41841 h 749854"/>
                <a:gd name="connsiteX3" fmla="*/ 1304582 w 1304582"/>
                <a:gd name="connsiteY3" fmla="*/ 749854 h 749854"/>
                <a:gd name="connsiteX4" fmla="*/ 0 w 1304582"/>
                <a:gd name="connsiteY4" fmla="*/ 749854 h 749854"/>
                <a:gd name="connsiteX5" fmla="*/ 0 w 1304582"/>
                <a:gd name="connsiteY5" fmla="*/ 41841 h 749854"/>
                <a:gd name="connsiteX6" fmla="*/ 163073 w 1304582"/>
                <a:gd name="connsiteY6" fmla="*/ 1077 h 74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582" h="749854">
                  <a:moveTo>
                    <a:pt x="163073" y="1077"/>
                  </a:moveTo>
                  <a:cubicBezTo>
                    <a:pt x="326146" y="14665"/>
                    <a:pt x="489219" y="150545"/>
                    <a:pt x="652291" y="41841"/>
                  </a:cubicBezTo>
                  <a:cubicBezTo>
                    <a:pt x="869721" y="-103098"/>
                    <a:pt x="1087152" y="186780"/>
                    <a:pt x="1304582" y="41841"/>
                  </a:cubicBezTo>
                  <a:lnTo>
                    <a:pt x="1304582" y="749854"/>
                  </a:lnTo>
                  <a:lnTo>
                    <a:pt x="0" y="749854"/>
                  </a:lnTo>
                  <a:lnTo>
                    <a:pt x="0" y="41841"/>
                  </a:lnTo>
                  <a:cubicBezTo>
                    <a:pt x="54358" y="5607"/>
                    <a:pt x="108715" y="-3453"/>
                    <a:pt x="163073" y="1077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小波 266">
              <a:extLst>
                <a:ext uri="{FF2B5EF4-FFF2-40B4-BE49-F238E27FC236}">
                  <a16:creationId xmlns:a16="http://schemas.microsoft.com/office/drawing/2014/main" id="{40A12D84-3AE9-4F1B-BBAB-526F82689A9A}"/>
                </a:ext>
              </a:extLst>
            </p:cNvPr>
            <p:cNvSpPr/>
            <p:nvPr/>
          </p:nvSpPr>
          <p:spPr>
            <a:xfrm>
              <a:off x="2000930" y="4988958"/>
              <a:ext cx="1304582" cy="1304582"/>
            </a:xfrm>
            <a:prstGeom prst="doubleWave">
              <a:avLst>
                <a:gd name="adj1" fmla="val 3333"/>
                <a:gd name="adj2" fmla="val 0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3681FEDD-C992-4B1D-BBD7-008D65BE5605}"/>
                </a:ext>
              </a:extLst>
            </p:cNvPr>
            <p:cNvSpPr/>
            <p:nvPr/>
          </p:nvSpPr>
          <p:spPr>
            <a:xfrm>
              <a:off x="2000930" y="4331997"/>
              <a:ext cx="1304582" cy="749853"/>
            </a:xfrm>
            <a:custGeom>
              <a:avLst/>
              <a:gdLst>
                <a:gd name="connsiteX0" fmla="*/ 0 w 1304582"/>
                <a:gd name="connsiteY0" fmla="*/ 0 h 749853"/>
                <a:gd name="connsiteX1" fmla="*/ 1304582 w 1304582"/>
                <a:gd name="connsiteY1" fmla="*/ 0 h 749853"/>
                <a:gd name="connsiteX2" fmla="*/ 1304582 w 1304582"/>
                <a:gd name="connsiteY2" fmla="*/ 708013 h 749853"/>
                <a:gd name="connsiteX3" fmla="*/ 652291 w 1304582"/>
                <a:gd name="connsiteY3" fmla="*/ 708013 h 749853"/>
                <a:gd name="connsiteX4" fmla="*/ 0 w 1304582"/>
                <a:gd name="connsiteY4" fmla="*/ 708013 h 7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582" h="749853">
                  <a:moveTo>
                    <a:pt x="0" y="0"/>
                  </a:moveTo>
                  <a:lnTo>
                    <a:pt x="1304582" y="0"/>
                  </a:lnTo>
                  <a:lnTo>
                    <a:pt x="1304582" y="708013"/>
                  </a:lnTo>
                  <a:cubicBezTo>
                    <a:pt x="1087152" y="852952"/>
                    <a:pt x="869721" y="563074"/>
                    <a:pt x="652291" y="708013"/>
                  </a:cubicBezTo>
                  <a:cubicBezTo>
                    <a:pt x="434861" y="852952"/>
                    <a:pt x="217430" y="563074"/>
                    <a:pt x="0" y="70801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小波 268">
              <a:extLst>
                <a:ext uri="{FF2B5EF4-FFF2-40B4-BE49-F238E27FC236}">
                  <a16:creationId xmlns:a16="http://schemas.microsoft.com/office/drawing/2014/main" id="{F8298DAA-30DE-4CA9-8C4B-16F64C5B7821}"/>
                </a:ext>
              </a:extLst>
            </p:cNvPr>
            <p:cNvSpPr/>
            <p:nvPr/>
          </p:nvSpPr>
          <p:spPr>
            <a:xfrm>
              <a:off x="3304581" y="4988958"/>
              <a:ext cx="1304582" cy="1304582"/>
            </a:xfrm>
            <a:prstGeom prst="doubleWave">
              <a:avLst>
                <a:gd name="adj1" fmla="val 3333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993663B9-0E02-4298-8929-CA22EAA35AC5}"/>
                </a:ext>
              </a:extLst>
            </p:cNvPr>
            <p:cNvSpPr/>
            <p:nvPr/>
          </p:nvSpPr>
          <p:spPr>
            <a:xfrm>
              <a:off x="3304581" y="4331997"/>
              <a:ext cx="1304582" cy="749853"/>
            </a:xfrm>
            <a:custGeom>
              <a:avLst/>
              <a:gdLst>
                <a:gd name="connsiteX0" fmla="*/ 0 w 1304582"/>
                <a:gd name="connsiteY0" fmla="*/ 0 h 749853"/>
                <a:gd name="connsiteX1" fmla="*/ 1304582 w 1304582"/>
                <a:gd name="connsiteY1" fmla="*/ 0 h 749853"/>
                <a:gd name="connsiteX2" fmla="*/ 1304582 w 1304582"/>
                <a:gd name="connsiteY2" fmla="*/ 708013 h 749853"/>
                <a:gd name="connsiteX3" fmla="*/ 652291 w 1304582"/>
                <a:gd name="connsiteY3" fmla="*/ 708013 h 749853"/>
                <a:gd name="connsiteX4" fmla="*/ 0 w 1304582"/>
                <a:gd name="connsiteY4" fmla="*/ 708013 h 7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582" h="749853">
                  <a:moveTo>
                    <a:pt x="0" y="0"/>
                  </a:moveTo>
                  <a:lnTo>
                    <a:pt x="1304582" y="0"/>
                  </a:lnTo>
                  <a:lnTo>
                    <a:pt x="1304582" y="708013"/>
                  </a:lnTo>
                  <a:cubicBezTo>
                    <a:pt x="1087152" y="852952"/>
                    <a:pt x="869721" y="563074"/>
                    <a:pt x="652291" y="708013"/>
                  </a:cubicBezTo>
                  <a:cubicBezTo>
                    <a:pt x="434861" y="852952"/>
                    <a:pt x="217430" y="563074"/>
                    <a:pt x="0" y="708013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7" name="テキスト ボックス 256">
            <a:extLst>
              <a:ext uri="{FF2B5EF4-FFF2-40B4-BE49-F238E27FC236}">
                <a16:creationId xmlns:a16="http://schemas.microsoft.com/office/drawing/2014/main" id="{66F9602E-6FA3-4CA3-8B63-A52B4F4695BD}"/>
              </a:ext>
            </a:extLst>
          </p:cNvPr>
          <p:cNvSpPr txBox="1"/>
          <p:nvPr/>
        </p:nvSpPr>
        <p:spPr>
          <a:xfrm>
            <a:off x="215722" y="442128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check19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id="{D89387ED-35FE-43F3-8FF2-1922E01B917B}"/>
              </a:ext>
            </a:extLst>
          </p:cNvPr>
          <p:cNvSpPr txBox="1"/>
          <p:nvPr/>
        </p:nvSpPr>
        <p:spPr>
          <a:xfrm>
            <a:off x="1861642" y="442128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check20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id="{73341280-8869-40ED-AD4B-9FDC48E41F44}"/>
              </a:ext>
            </a:extLst>
          </p:cNvPr>
          <p:cNvSpPr txBox="1"/>
          <p:nvPr/>
        </p:nvSpPr>
        <p:spPr>
          <a:xfrm>
            <a:off x="3457686" y="442128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check21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0" name="テキスト ボックス 259">
            <a:extLst>
              <a:ext uri="{FF2B5EF4-FFF2-40B4-BE49-F238E27FC236}">
                <a16:creationId xmlns:a16="http://schemas.microsoft.com/office/drawing/2014/main" id="{075AEDE1-B530-45B3-A7A3-3374941D4BEC}"/>
              </a:ext>
            </a:extLst>
          </p:cNvPr>
          <p:cNvSpPr txBox="1"/>
          <p:nvPr/>
        </p:nvSpPr>
        <p:spPr>
          <a:xfrm>
            <a:off x="5028792" y="442128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check22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1" name="テキスト ボックス 260">
            <a:extLst>
              <a:ext uri="{FF2B5EF4-FFF2-40B4-BE49-F238E27FC236}">
                <a16:creationId xmlns:a16="http://schemas.microsoft.com/office/drawing/2014/main" id="{42BF93C0-A9B3-4D04-91F9-A1156C830BC9}"/>
              </a:ext>
            </a:extLst>
          </p:cNvPr>
          <p:cNvSpPr txBox="1"/>
          <p:nvPr/>
        </p:nvSpPr>
        <p:spPr>
          <a:xfrm>
            <a:off x="6599897" y="442128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check23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2" name="テキスト ボックス 261">
            <a:extLst>
              <a:ext uri="{FF2B5EF4-FFF2-40B4-BE49-F238E27FC236}">
                <a16:creationId xmlns:a16="http://schemas.microsoft.com/office/drawing/2014/main" id="{7B2589E3-FDBB-4397-B556-8CA2D7E7647A}"/>
              </a:ext>
            </a:extLst>
          </p:cNvPr>
          <p:cNvSpPr txBox="1"/>
          <p:nvPr/>
        </p:nvSpPr>
        <p:spPr>
          <a:xfrm>
            <a:off x="8162690" y="442128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check24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01896C2D-6B51-4A8F-8116-E729F96F467A}"/>
              </a:ext>
            </a:extLst>
          </p:cNvPr>
          <p:cNvGrpSpPr/>
          <p:nvPr/>
        </p:nvGrpSpPr>
        <p:grpSpPr>
          <a:xfrm rot="5400000">
            <a:off x="295973" y="2709000"/>
            <a:ext cx="1440000" cy="1440000"/>
            <a:chOff x="6643260" y="3863242"/>
            <a:chExt cx="2880000" cy="5746998"/>
          </a:xfrm>
        </p:grpSpPr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EAF224C7-EAF5-460C-90E9-B9608920536A}"/>
                </a:ext>
              </a:extLst>
            </p:cNvPr>
            <p:cNvGrpSpPr/>
            <p:nvPr/>
          </p:nvGrpSpPr>
          <p:grpSpPr>
            <a:xfrm>
              <a:off x="6643260" y="3863242"/>
              <a:ext cx="2880000" cy="2879999"/>
              <a:chOff x="2000930" y="4331997"/>
              <a:chExt cx="2608233" cy="2608232"/>
            </a:xfrm>
          </p:grpSpPr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C22743D1-C489-442B-B13D-F3D0BCA2D50D}"/>
                  </a:ext>
                </a:extLst>
              </p:cNvPr>
              <p:cNvSpPr/>
              <p:nvPr/>
            </p:nvSpPr>
            <p:spPr>
              <a:xfrm>
                <a:off x="2000930" y="6190375"/>
                <a:ext cx="1304582" cy="749854"/>
              </a:xfrm>
              <a:custGeom>
                <a:avLst/>
                <a:gdLst>
                  <a:gd name="connsiteX0" fmla="*/ 163073 w 1304582"/>
                  <a:gd name="connsiteY0" fmla="*/ 1077 h 749854"/>
                  <a:gd name="connsiteX1" fmla="*/ 652291 w 1304582"/>
                  <a:gd name="connsiteY1" fmla="*/ 41841 h 749854"/>
                  <a:gd name="connsiteX2" fmla="*/ 1304582 w 1304582"/>
                  <a:gd name="connsiteY2" fmla="*/ 41841 h 749854"/>
                  <a:gd name="connsiteX3" fmla="*/ 1304582 w 1304582"/>
                  <a:gd name="connsiteY3" fmla="*/ 749854 h 749854"/>
                  <a:gd name="connsiteX4" fmla="*/ 0 w 1304582"/>
                  <a:gd name="connsiteY4" fmla="*/ 749854 h 749854"/>
                  <a:gd name="connsiteX5" fmla="*/ 0 w 1304582"/>
                  <a:gd name="connsiteY5" fmla="*/ 41841 h 749854"/>
                  <a:gd name="connsiteX6" fmla="*/ 163073 w 1304582"/>
                  <a:gd name="connsiteY6" fmla="*/ 1077 h 74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4582" h="749854">
                    <a:moveTo>
                      <a:pt x="163073" y="1077"/>
                    </a:moveTo>
                    <a:cubicBezTo>
                      <a:pt x="326146" y="14665"/>
                      <a:pt x="489219" y="150545"/>
                      <a:pt x="652291" y="41841"/>
                    </a:cubicBezTo>
                    <a:cubicBezTo>
                      <a:pt x="869721" y="-103098"/>
                      <a:pt x="1087152" y="186780"/>
                      <a:pt x="1304582" y="41841"/>
                    </a:cubicBezTo>
                    <a:lnTo>
                      <a:pt x="1304582" y="749854"/>
                    </a:lnTo>
                    <a:lnTo>
                      <a:pt x="0" y="749854"/>
                    </a:lnTo>
                    <a:lnTo>
                      <a:pt x="0" y="41841"/>
                    </a:lnTo>
                    <a:cubicBezTo>
                      <a:pt x="54358" y="5607"/>
                      <a:pt x="108715" y="-3453"/>
                      <a:pt x="163073" y="107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242F591B-E42F-466C-8BF5-C3B774417371}"/>
                  </a:ext>
                </a:extLst>
              </p:cNvPr>
              <p:cNvSpPr/>
              <p:nvPr/>
            </p:nvSpPr>
            <p:spPr>
              <a:xfrm>
                <a:off x="3304581" y="6190375"/>
                <a:ext cx="1304582" cy="749854"/>
              </a:xfrm>
              <a:custGeom>
                <a:avLst/>
                <a:gdLst>
                  <a:gd name="connsiteX0" fmla="*/ 163073 w 1304582"/>
                  <a:gd name="connsiteY0" fmla="*/ 1077 h 749854"/>
                  <a:gd name="connsiteX1" fmla="*/ 652291 w 1304582"/>
                  <a:gd name="connsiteY1" fmla="*/ 41841 h 749854"/>
                  <a:gd name="connsiteX2" fmla="*/ 1304582 w 1304582"/>
                  <a:gd name="connsiteY2" fmla="*/ 41841 h 749854"/>
                  <a:gd name="connsiteX3" fmla="*/ 1304582 w 1304582"/>
                  <a:gd name="connsiteY3" fmla="*/ 749854 h 749854"/>
                  <a:gd name="connsiteX4" fmla="*/ 0 w 1304582"/>
                  <a:gd name="connsiteY4" fmla="*/ 749854 h 749854"/>
                  <a:gd name="connsiteX5" fmla="*/ 0 w 1304582"/>
                  <a:gd name="connsiteY5" fmla="*/ 41841 h 749854"/>
                  <a:gd name="connsiteX6" fmla="*/ 163073 w 1304582"/>
                  <a:gd name="connsiteY6" fmla="*/ 1077 h 74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4582" h="749854">
                    <a:moveTo>
                      <a:pt x="163073" y="1077"/>
                    </a:moveTo>
                    <a:cubicBezTo>
                      <a:pt x="326146" y="14665"/>
                      <a:pt x="489219" y="150545"/>
                      <a:pt x="652291" y="41841"/>
                    </a:cubicBezTo>
                    <a:cubicBezTo>
                      <a:pt x="869721" y="-103098"/>
                      <a:pt x="1087152" y="186780"/>
                      <a:pt x="1304582" y="41841"/>
                    </a:cubicBezTo>
                    <a:lnTo>
                      <a:pt x="1304582" y="749854"/>
                    </a:lnTo>
                    <a:lnTo>
                      <a:pt x="0" y="749854"/>
                    </a:lnTo>
                    <a:lnTo>
                      <a:pt x="0" y="41841"/>
                    </a:lnTo>
                    <a:cubicBezTo>
                      <a:pt x="54358" y="5607"/>
                      <a:pt x="108715" y="-3453"/>
                      <a:pt x="163073" y="1077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小波 280">
                <a:extLst>
                  <a:ext uri="{FF2B5EF4-FFF2-40B4-BE49-F238E27FC236}">
                    <a16:creationId xmlns:a16="http://schemas.microsoft.com/office/drawing/2014/main" id="{4B889646-9CF8-4149-B996-CD338A89C22F}"/>
                  </a:ext>
                </a:extLst>
              </p:cNvPr>
              <p:cNvSpPr/>
              <p:nvPr/>
            </p:nvSpPr>
            <p:spPr>
              <a:xfrm>
                <a:off x="2000930" y="4988958"/>
                <a:ext cx="1304582" cy="1304582"/>
              </a:xfrm>
              <a:prstGeom prst="doubleWave">
                <a:avLst>
                  <a:gd name="adj1" fmla="val 3333"/>
                  <a:gd name="adj2" fmla="val 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2D7C885A-A78F-4014-87D2-4E7236E925AE}"/>
                  </a:ext>
                </a:extLst>
              </p:cNvPr>
              <p:cNvSpPr/>
              <p:nvPr/>
            </p:nvSpPr>
            <p:spPr>
              <a:xfrm>
                <a:off x="2000930" y="4331997"/>
                <a:ext cx="1304582" cy="749853"/>
              </a:xfrm>
              <a:custGeom>
                <a:avLst/>
                <a:gdLst>
                  <a:gd name="connsiteX0" fmla="*/ 0 w 1304582"/>
                  <a:gd name="connsiteY0" fmla="*/ 0 h 749853"/>
                  <a:gd name="connsiteX1" fmla="*/ 1304582 w 1304582"/>
                  <a:gd name="connsiteY1" fmla="*/ 0 h 749853"/>
                  <a:gd name="connsiteX2" fmla="*/ 1304582 w 1304582"/>
                  <a:gd name="connsiteY2" fmla="*/ 708013 h 749853"/>
                  <a:gd name="connsiteX3" fmla="*/ 652291 w 1304582"/>
                  <a:gd name="connsiteY3" fmla="*/ 708013 h 749853"/>
                  <a:gd name="connsiteX4" fmla="*/ 0 w 1304582"/>
                  <a:gd name="connsiteY4" fmla="*/ 708013 h 74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82" h="749853">
                    <a:moveTo>
                      <a:pt x="0" y="0"/>
                    </a:moveTo>
                    <a:lnTo>
                      <a:pt x="1304582" y="0"/>
                    </a:lnTo>
                    <a:lnTo>
                      <a:pt x="1304582" y="708013"/>
                    </a:lnTo>
                    <a:cubicBezTo>
                      <a:pt x="1087152" y="852952"/>
                      <a:pt x="869721" y="563074"/>
                      <a:pt x="652291" y="708013"/>
                    </a:cubicBezTo>
                    <a:cubicBezTo>
                      <a:pt x="434861" y="852952"/>
                      <a:pt x="217430" y="563074"/>
                      <a:pt x="0" y="70801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小波 282">
                <a:extLst>
                  <a:ext uri="{FF2B5EF4-FFF2-40B4-BE49-F238E27FC236}">
                    <a16:creationId xmlns:a16="http://schemas.microsoft.com/office/drawing/2014/main" id="{7829A9E0-5FF7-4904-A04D-0B239C5595CC}"/>
                  </a:ext>
                </a:extLst>
              </p:cNvPr>
              <p:cNvSpPr/>
              <p:nvPr/>
            </p:nvSpPr>
            <p:spPr>
              <a:xfrm>
                <a:off x="3304581" y="4988958"/>
                <a:ext cx="1304582" cy="1304582"/>
              </a:xfrm>
              <a:prstGeom prst="doubleWave">
                <a:avLst>
                  <a:gd name="adj1" fmla="val 3333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8EABC6A8-4B6C-40E6-B2CC-93EA7C991EF8}"/>
                  </a:ext>
                </a:extLst>
              </p:cNvPr>
              <p:cNvSpPr/>
              <p:nvPr/>
            </p:nvSpPr>
            <p:spPr>
              <a:xfrm>
                <a:off x="3304581" y="4331997"/>
                <a:ext cx="1304582" cy="749853"/>
              </a:xfrm>
              <a:custGeom>
                <a:avLst/>
                <a:gdLst>
                  <a:gd name="connsiteX0" fmla="*/ 0 w 1304582"/>
                  <a:gd name="connsiteY0" fmla="*/ 0 h 749853"/>
                  <a:gd name="connsiteX1" fmla="*/ 1304582 w 1304582"/>
                  <a:gd name="connsiteY1" fmla="*/ 0 h 749853"/>
                  <a:gd name="connsiteX2" fmla="*/ 1304582 w 1304582"/>
                  <a:gd name="connsiteY2" fmla="*/ 708013 h 749853"/>
                  <a:gd name="connsiteX3" fmla="*/ 652291 w 1304582"/>
                  <a:gd name="connsiteY3" fmla="*/ 708013 h 749853"/>
                  <a:gd name="connsiteX4" fmla="*/ 0 w 1304582"/>
                  <a:gd name="connsiteY4" fmla="*/ 708013 h 74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82" h="749853">
                    <a:moveTo>
                      <a:pt x="0" y="0"/>
                    </a:moveTo>
                    <a:lnTo>
                      <a:pt x="1304582" y="0"/>
                    </a:lnTo>
                    <a:lnTo>
                      <a:pt x="1304582" y="708013"/>
                    </a:lnTo>
                    <a:cubicBezTo>
                      <a:pt x="1087152" y="852952"/>
                      <a:pt x="869721" y="563074"/>
                      <a:pt x="652291" y="708013"/>
                    </a:cubicBezTo>
                    <a:cubicBezTo>
                      <a:pt x="434861" y="852952"/>
                      <a:pt x="217430" y="563074"/>
                      <a:pt x="0" y="708013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EC60C59E-2AA9-49FF-B067-37228B51ADDA}"/>
                </a:ext>
              </a:extLst>
            </p:cNvPr>
            <p:cNvGrpSpPr/>
            <p:nvPr/>
          </p:nvGrpSpPr>
          <p:grpSpPr>
            <a:xfrm>
              <a:off x="6643260" y="6730241"/>
              <a:ext cx="2880000" cy="2879999"/>
              <a:chOff x="2000930" y="4331997"/>
              <a:chExt cx="2608233" cy="2608232"/>
            </a:xfrm>
          </p:grpSpPr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31612CCF-C87D-41FF-B4FF-A24FA4779DFF}"/>
                  </a:ext>
                </a:extLst>
              </p:cNvPr>
              <p:cNvSpPr/>
              <p:nvPr/>
            </p:nvSpPr>
            <p:spPr>
              <a:xfrm>
                <a:off x="2000930" y="6190375"/>
                <a:ext cx="1304582" cy="749854"/>
              </a:xfrm>
              <a:custGeom>
                <a:avLst/>
                <a:gdLst>
                  <a:gd name="connsiteX0" fmla="*/ 163073 w 1304582"/>
                  <a:gd name="connsiteY0" fmla="*/ 1077 h 749854"/>
                  <a:gd name="connsiteX1" fmla="*/ 652291 w 1304582"/>
                  <a:gd name="connsiteY1" fmla="*/ 41841 h 749854"/>
                  <a:gd name="connsiteX2" fmla="*/ 1304582 w 1304582"/>
                  <a:gd name="connsiteY2" fmla="*/ 41841 h 749854"/>
                  <a:gd name="connsiteX3" fmla="*/ 1304582 w 1304582"/>
                  <a:gd name="connsiteY3" fmla="*/ 749854 h 749854"/>
                  <a:gd name="connsiteX4" fmla="*/ 0 w 1304582"/>
                  <a:gd name="connsiteY4" fmla="*/ 749854 h 749854"/>
                  <a:gd name="connsiteX5" fmla="*/ 0 w 1304582"/>
                  <a:gd name="connsiteY5" fmla="*/ 41841 h 749854"/>
                  <a:gd name="connsiteX6" fmla="*/ 163073 w 1304582"/>
                  <a:gd name="connsiteY6" fmla="*/ 1077 h 74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4582" h="749854">
                    <a:moveTo>
                      <a:pt x="163073" y="1077"/>
                    </a:moveTo>
                    <a:cubicBezTo>
                      <a:pt x="326146" y="14665"/>
                      <a:pt x="489219" y="150545"/>
                      <a:pt x="652291" y="41841"/>
                    </a:cubicBezTo>
                    <a:cubicBezTo>
                      <a:pt x="869721" y="-103098"/>
                      <a:pt x="1087152" y="186780"/>
                      <a:pt x="1304582" y="41841"/>
                    </a:cubicBezTo>
                    <a:lnTo>
                      <a:pt x="1304582" y="749854"/>
                    </a:lnTo>
                    <a:lnTo>
                      <a:pt x="0" y="749854"/>
                    </a:lnTo>
                    <a:lnTo>
                      <a:pt x="0" y="41841"/>
                    </a:lnTo>
                    <a:cubicBezTo>
                      <a:pt x="54358" y="5607"/>
                      <a:pt x="108715" y="-3453"/>
                      <a:pt x="163073" y="107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70851679-A96F-4FD3-AFF3-C5E564E4AE68}"/>
                  </a:ext>
                </a:extLst>
              </p:cNvPr>
              <p:cNvSpPr/>
              <p:nvPr/>
            </p:nvSpPr>
            <p:spPr>
              <a:xfrm>
                <a:off x="3304581" y="6190375"/>
                <a:ext cx="1304582" cy="749854"/>
              </a:xfrm>
              <a:custGeom>
                <a:avLst/>
                <a:gdLst>
                  <a:gd name="connsiteX0" fmla="*/ 163073 w 1304582"/>
                  <a:gd name="connsiteY0" fmla="*/ 1077 h 749854"/>
                  <a:gd name="connsiteX1" fmla="*/ 652291 w 1304582"/>
                  <a:gd name="connsiteY1" fmla="*/ 41841 h 749854"/>
                  <a:gd name="connsiteX2" fmla="*/ 1304582 w 1304582"/>
                  <a:gd name="connsiteY2" fmla="*/ 41841 h 749854"/>
                  <a:gd name="connsiteX3" fmla="*/ 1304582 w 1304582"/>
                  <a:gd name="connsiteY3" fmla="*/ 749854 h 749854"/>
                  <a:gd name="connsiteX4" fmla="*/ 0 w 1304582"/>
                  <a:gd name="connsiteY4" fmla="*/ 749854 h 749854"/>
                  <a:gd name="connsiteX5" fmla="*/ 0 w 1304582"/>
                  <a:gd name="connsiteY5" fmla="*/ 41841 h 749854"/>
                  <a:gd name="connsiteX6" fmla="*/ 163073 w 1304582"/>
                  <a:gd name="connsiteY6" fmla="*/ 1077 h 74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4582" h="749854">
                    <a:moveTo>
                      <a:pt x="163073" y="1077"/>
                    </a:moveTo>
                    <a:cubicBezTo>
                      <a:pt x="326146" y="14665"/>
                      <a:pt x="489219" y="150545"/>
                      <a:pt x="652291" y="41841"/>
                    </a:cubicBezTo>
                    <a:cubicBezTo>
                      <a:pt x="869721" y="-103098"/>
                      <a:pt x="1087152" y="186780"/>
                      <a:pt x="1304582" y="41841"/>
                    </a:cubicBezTo>
                    <a:lnTo>
                      <a:pt x="1304582" y="749854"/>
                    </a:lnTo>
                    <a:lnTo>
                      <a:pt x="0" y="749854"/>
                    </a:lnTo>
                    <a:lnTo>
                      <a:pt x="0" y="41841"/>
                    </a:lnTo>
                    <a:cubicBezTo>
                      <a:pt x="54358" y="5607"/>
                      <a:pt x="108715" y="-3453"/>
                      <a:pt x="163073" y="1077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小波 274">
                <a:extLst>
                  <a:ext uri="{FF2B5EF4-FFF2-40B4-BE49-F238E27FC236}">
                    <a16:creationId xmlns:a16="http://schemas.microsoft.com/office/drawing/2014/main" id="{042A105F-63C2-4D2B-9A84-873A5CA09D1B}"/>
                  </a:ext>
                </a:extLst>
              </p:cNvPr>
              <p:cNvSpPr/>
              <p:nvPr/>
            </p:nvSpPr>
            <p:spPr>
              <a:xfrm>
                <a:off x="2000930" y="4988958"/>
                <a:ext cx="1304582" cy="1304582"/>
              </a:xfrm>
              <a:prstGeom prst="doubleWave">
                <a:avLst>
                  <a:gd name="adj1" fmla="val 3333"/>
                  <a:gd name="adj2" fmla="val 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D8728BCE-FEE3-4337-8B07-AE7589EA61FA}"/>
                  </a:ext>
                </a:extLst>
              </p:cNvPr>
              <p:cNvSpPr/>
              <p:nvPr/>
            </p:nvSpPr>
            <p:spPr>
              <a:xfrm>
                <a:off x="2000930" y="4331997"/>
                <a:ext cx="1304582" cy="749853"/>
              </a:xfrm>
              <a:custGeom>
                <a:avLst/>
                <a:gdLst>
                  <a:gd name="connsiteX0" fmla="*/ 0 w 1304582"/>
                  <a:gd name="connsiteY0" fmla="*/ 0 h 749853"/>
                  <a:gd name="connsiteX1" fmla="*/ 1304582 w 1304582"/>
                  <a:gd name="connsiteY1" fmla="*/ 0 h 749853"/>
                  <a:gd name="connsiteX2" fmla="*/ 1304582 w 1304582"/>
                  <a:gd name="connsiteY2" fmla="*/ 708013 h 749853"/>
                  <a:gd name="connsiteX3" fmla="*/ 652291 w 1304582"/>
                  <a:gd name="connsiteY3" fmla="*/ 708013 h 749853"/>
                  <a:gd name="connsiteX4" fmla="*/ 0 w 1304582"/>
                  <a:gd name="connsiteY4" fmla="*/ 708013 h 74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82" h="749853">
                    <a:moveTo>
                      <a:pt x="0" y="0"/>
                    </a:moveTo>
                    <a:lnTo>
                      <a:pt x="1304582" y="0"/>
                    </a:lnTo>
                    <a:lnTo>
                      <a:pt x="1304582" y="708013"/>
                    </a:lnTo>
                    <a:cubicBezTo>
                      <a:pt x="1087152" y="852952"/>
                      <a:pt x="869721" y="563074"/>
                      <a:pt x="652291" y="708013"/>
                    </a:cubicBezTo>
                    <a:cubicBezTo>
                      <a:pt x="434861" y="852952"/>
                      <a:pt x="217430" y="563074"/>
                      <a:pt x="0" y="70801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小波 276">
                <a:extLst>
                  <a:ext uri="{FF2B5EF4-FFF2-40B4-BE49-F238E27FC236}">
                    <a16:creationId xmlns:a16="http://schemas.microsoft.com/office/drawing/2014/main" id="{E37014BD-FDC6-4E59-AA6F-1CE46ED18226}"/>
                  </a:ext>
                </a:extLst>
              </p:cNvPr>
              <p:cNvSpPr/>
              <p:nvPr/>
            </p:nvSpPr>
            <p:spPr>
              <a:xfrm>
                <a:off x="3304581" y="4988958"/>
                <a:ext cx="1304582" cy="1304582"/>
              </a:xfrm>
              <a:prstGeom prst="doubleWave">
                <a:avLst>
                  <a:gd name="adj1" fmla="val 3333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353A5C1C-D0F7-4F0F-81C9-FBD24984413C}"/>
                  </a:ext>
                </a:extLst>
              </p:cNvPr>
              <p:cNvSpPr/>
              <p:nvPr/>
            </p:nvSpPr>
            <p:spPr>
              <a:xfrm>
                <a:off x="3304581" y="4331997"/>
                <a:ext cx="1304582" cy="749853"/>
              </a:xfrm>
              <a:custGeom>
                <a:avLst/>
                <a:gdLst>
                  <a:gd name="connsiteX0" fmla="*/ 0 w 1304582"/>
                  <a:gd name="connsiteY0" fmla="*/ 0 h 749853"/>
                  <a:gd name="connsiteX1" fmla="*/ 1304582 w 1304582"/>
                  <a:gd name="connsiteY1" fmla="*/ 0 h 749853"/>
                  <a:gd name="connsiteX2" fmla="*/ 1304582 w 1304582"/>
                  <a:gd name="connsiteY2" fmla="*/ 708013 h 749853"/>
                  <a:gd name="connsiteX3" fmla="*/ 652291 w 1304582"/>
                  <a:gd name="connsiteY3" fmla="*/ 708013 h 749853"/>
                  <a:gd name="connsiteX4" fmla="*/ 0 w 1304582"/>
                  <a:gd name="connsiteY4" fmla="*/ 708013 h 74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82" h="749853">
                    <a:moveTo>
                      <a:pt x="0" y="0"/>
                    </a:moveTo>
                    <a:lnTo>
                      <a:pt x="1304582" y="0"/>
                    </a:lnTo>
                    <a:lnTo>
                      <a:pt x="1304582" y="708013"/>
                    </a:lnTo>
                    <a:cubicBezTo>
                      <a:pt x="1087152" y="852952"/>
                      <a:pt x="869721" y="563074"/>
                      <a:pt x="652291" y="708013"/>
                    </a:cubicBezTo>
                    <a:cubicBezTo>
                      <a:pt x="434861" y="852952"/>
                      <a:pt x="217430" y="563074"/>
                      <a:pt x="0" y="708013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917F2FCF-018C-488B-9E98-8B812D52644D}"/>
              </a:ext>
            </a:extLst>
          </p:cNvPr>
          <p:cNvGrpSpPr/>
          <p:nvPr/>
        </p:nvGrpSpPr>
        <p:grpSpPr>
          <a:xfrm>
            <a:off x="1870155" y="2715502"/>
            <a:ext cx="1440000" cy="1440000"/>
            <a:chOff x="6643260" y="3863242"/>
            <a:chExt cx="2880000" cy="5746998"/>
          </a:xfrm>
        </p:grpSpPr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4B93F9CE-B3B5-49CB-A5AC-E157456B2D80}"/>
                </a:ext>
              </a:extLst>
            </p:cNvPr>
            <p:cNvGrpSpPr/>
            <p:nvPr/>
          </p:nvGrpSpPr>
          <p:grpSpPr>
            <a:xfrm>
              <a:off x="6643260" y="3863242"/>
              <a:ext cx="2880000" cy="2879999"/>
              <a:chOff x="2000930" y="4331997"/>
              <a:chExt cx="2608233" cy="2608232"/>
            </a:xfrm>
          </p:grpSpPr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436492E3-B636-4010-A5B3-64244486F782}"/>
                  </a:ext>
                </a:extLst>
              </p:cNvPr>
              <p:cNvSpPr/>
              <p:nvPr/>
            </p:nvSpPr>
            <p:spPr>
              <a:xfrm>
                <a:off x="2000930" y="6190375"/>
                <a:ext cx="1304582" cy="749854"/>
              </a:xfrm>
              <a:custGeom>
                <a:avLst/>
                <a:gdLst>
                  <a:gd name="connsiteX0" fmla="*/ 163073 w 1304582"/>
                  <a:gd name="connsiteY0" fmla="*/ 1077 h 749854"/>
                  <a:gd name="connsiteX1" fmla="*/ 652291 w 1304582"/>
                  <a:gd name="connsiteY1" fmla="*/ 41841 h 749854"/>
                  <a:gd name="connsiteX2" fmla="*/ 1304582 w 1304582"/>
                  <a:gd name="connsiteY2" fmla="*/ 41841 h 749854"/>
                  <a:gd name="connsiteX3" fmla="*/ 1304582 w 1304582"/>
                  <a:gd name="connsiteY3" fmla="*/ 749854 h 749854"/>
                  <a:gd name="connsiteX4" fmla="*/ 0 w 1304582"/>
                  <a:gd name="connsiteY4" fmla="*/ 749854 h 749854"/>
                  <a:gd name="connsiteX5" fmla="*/ 0 w 1304582"/>
                  <a:gd name="connsiteY5" fmla="*/ 41841 h 749854"/>
                  <a:gd name="connsiteX6" fmla="*/ 163073 w 1304582"/>
                  <a:gd name="connsiteY6" fmla="*/ 1077 h 74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4582" h="749854">
                    <a:moveTo>
                      <a:pt x="163073" y="1077"/>
                    </a:moveTo>
                    <a:cubicBezTo>
                      <a:pt x="326146" y="14665"/>
                      <a:pt x="489219" y="150545"/>
                      <a:pt x="652291" y="41841"/>
                    </a:cubicBezTo>
                    <a:cubicBezTo>
                      <a:pt x="869721" y="-103098"/>
                      <a:pt x="1087152" y="186780"/>
                      <a:pt x="1304582" y="41841"/>
                    </a:cubicBezTo>
                    <a:lnTo>
                      <a:pt x="1304582" y="749854"/>
                    </a:lnTo>
                    <a:lnTo>
                      <a:pt x="0" y="749854"/>
                    </a:lnTo>
                    <a:lnTo>
                      <a:pt x="0" y="41841"/>
                    </a:lnTo>
                    <a:cubicBezTo>
                      <a:pt x="54358" y="5607"/>
                      <a:pt x="108715" y="-3453"/>
                      <a:pt x="163073" y="107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766F0186-2D50-4173-8A0E-736288687337}"/>
                  </a:ext>
                </a:extLst>
              </p:cNvPr>
              <p:cNvSpPr/>
              <p:nvPr/>
            </p:nvSpPr>
            <p:spPr>
              <a:xfrm>
                <a:off x="3304581" y="6190375"/>
                <a:ext cx="1304582" cy="749854"/>
              </a:xfrm>
              <a:custGeom>
                <a:avLst/>
                <a:gdLst>
                  <a:gd name="connsiteX0" fmla="*/ 163073 w 1304582"/>
                  <a:gd name="connsiteY0" fmla="*/ 1077 h 749854"/>
                  <a:gd name="connsiteX1" fmla="*/ 652291 w 1304582"/>
                  <a:gd name="connsiteY1" fmla="*/ 41841 h 749854"/>
                  <a:gd name="connsiteX2" fmla="*/ 1304582 w 1304582"/>
                  <a:gd name="connsiteY2" fmla="*/ 41841 h 749854"/>
                  <a:gd name="connsiteX3" fmla="*/ 1304582 w 1304582"/>
                  <a:gd name="connsiteY3" fmla="*/ 749854 h 749854"/>
                  <a:gd name="connsiteX4" fmla="*/ 0 w 1304582"/>
                  <a:gd name="connsiteY4" fmla="*/ 749854 h 749854"/>
                  <a:gd name="connsiteX5" fmla="*/ 0 w 1304582"/>
                  <a:gd name="connsiteY5" fmla="*/ 41841 h 749854"/>
                  <a:gd name="connsiteX6" fmla="*/ 163073 w 1304582"/>
                  <a:gd name="connsiteY6" fmla="*/ 1077 h 74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4582" h="749854">
                    <a:moveTo>
                      <a:pt x="163073" y="1077"/>
                    </a:moveTo>
                    <a:cubicBezTo>
                      <a:pt x="326146" y="14665"/>
                      <a:pt x="489219" y="150545"/>
                      <a:pt x="652291" y="41841"/>
                    </a:cubicBezTo>
                    <a:cubicBezTo>
                      <a:pt x="869721" y="-103098"/>
                      <a:pt x="1087152" y="186780"/>
                      <a:pt x="1304582" y="41841"/>
                    </a:cubicBezTo>
                    <a:lnTo>
                      <a:pt x="1304582" y="749854"/>
                    </a:lnTo>
                    <a:lnTo>
                      <a:pt x="0" y="749854"/>
                    </a:lnTo>
                    <a:lnTo>
                      <a:pt x="0" y="41841"/>
                    </a:lnTo>
                    <a:cubicBezTo>
                      <a:pt x="54358" y="5607"/>
                      <a:pt x="108715" y="-3453"/>
                      <a:pt x="163073" y="1077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小波 295">
                <a:extLst>
                  <a:ext uri="{FF2B5EF4-FFF2-40B4-BE49-F238E27FC236}">
                    <a16:creationId xmlns:a16="http://schemas.microsoft.com/office/drawing/2014/main" id="{6AB3FE65-5A25-47C5-8148-5212B6A4C19B}"/>
                  </a:ext>
                </a:extLst>
              </p:cNvPr>
              <p:cNvSpPr/>
              <p:nvPr/>
            </p:nvSpPr>
            <p:spPr>
              <a:xfrm>
                <a:off x="2000930" y="4988958"/>
                <a:ext cx="1304582" cy="1304582"/>
              </a:xfrm>
              <a:prstGeom prst="doubleWave">
                <a:avLst>
                  <a:gd name="adj1" fmla="val 3333"/>
                  <a:gd name="adj2" fmla="val 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6D7609BB-FB53-4D13-87D8-D14F534527F9}"/>
                  </a:ext>
                </a:extLst>
              </p:cNvPr>
              <p:cNvSpPr/>
              <p:nvPr/>
            </p:nvSpPr>
            <p:spPr>
              <a:xfrm>
                <a:off x="2000930" y="4331997"/>
                <a:ext cx="1304582" cy="749853"/>
              </a:xfrm>
              <a:custGeom>
                <a:avLst/>
                <a:gdLst>
                  <a:gd name="connsiteX0" fmla="*/ 0 w 1304582"/>
                  <a:gd name="connsiteY0" fmla="*/ 0 h 749853"/>
                  <a:gd name="connsiteX1" fmla="*/ 1304582 w 1304582"/>
                  <a:gd name="connsiteY1" fmla="*/ 0 h 749853"/>
                  <a:gd name="connsiteX2" fmla="*/ 1304582 w 1304582"/>
                  <a:gd name="connsiteY2" fmla="*/ 708013 h 749853"/>
                  <a:gd name="connsiteX3" fmla="*/ 652291 w 1304582"/>
                  <a:gd name="connsiteY3" fmla="*/ 708013 h 749853"/>
                  <a:gd name="connsiteX4" fmla="*/ 0 w 1304582"/>
                  <a:gd name="connsiteY4" fmla="*/ 708013 h 74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82" h="749853">
                    <a:moveTo>
                      <a:pt x="0" y="0"/>
                    </a:moveTo>
                    <a:lnTo>
                      <a:pt x="1304582" y="0"/>
                    </a:lnTo>
                    <a:lnTo>
                      <a:pt x="1304582" y="708013"/>
                    </a:lnTo>
                    <a:cubicBezTo>
                      <a:pt x="1087152" y="852952"/>
                      <a:pt x="869721" y="563074"/>
                      <a:pt x="652291" y="708013"/>
                    </a:cubicBezTo>
                    <a:cubicBezTo>
                      <a:pt x="434861" y="852952"/>
                      <a:pt x="217430" y="563074"/>
                      <a:pt x="0" y="70801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小波 297">
                <a:extLst>
                  <a:ext uri="{FF2B5EF4-FFF2-40B4-BE49-F238E27FC236}">
                    <a16:creationId xmlns:a16="http://schemas.microsoft.com/office/drawing/2014/main" id="{BFA34BE0-A743-4672-81C7-4DD87A75E39E}"/>
                  </a:ext>
                </a:extLst>
              </p:cNvPr>
              <p:cNvSpPr/>
              <p:nvPr/>
            </p:nvSpPr>
            <p:spPr>
              <a:xfrm>
                <a:off x="3304581" y="4988958"/>
                <a:ext cx="1304582" cy="1304582"/>
              </a:xfrm>
              <a:prstGeom prst="doubleWave">
                <a:avLst>
                  <a:gd name="adj1" fmla="val 3333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C014B7DE-39DB-47F7-AEAA-25C1ACE58945}"/>
                  </a:ext>
                </a:extLst>
              </p:cNvPr>
              <p:cNvSpPr/>
              <p:nvPr/>
            </p:nvSpPr>
            <p:spPr>
              <a:xfrm>
                <a:off x="3304581" y="4331997"/>
                <a:ext cx="1304582" cy="749853"/>
              </a:xfrm>
              <a:custGeom>
                <a:avLst/>
                <a:gdLst>
                  <a:gd name="connsiteX0" fmla="*/ 0 w 1304582"/>
                  <a:gd name="connsiteY0" fmla="*/ 0 h 749853"/>
                  <a:gd name="connsiteX1" fmla="*/ 1304582 w 1304582"/>
                  <a:gd name="connsiteY1" fmla="*/ 0 h 749853"/>
                  <a:gd name="connsiteX2" fmla="*/ 1304582 w 1304582"/>
                  <a:gd name="connsiteY2" fmla="*/ 708013 h 749853"/>
                  <a:gd name="connsiteX3" fmla="*/ 652291 w 1304582"/>
                  <a:gd name="connsiteY3" fmla="*/ 708013 h 749853"/>
                  <a:gd name="connsiteX4" fmla="*/ 0 w 1304582"/>
                  <a:gd name="connsiteY4" fmla="*/ 708013 h 74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82" h="749853">
                    <a:moveTo>
                      <a:pt x="0" y="0"/>
                    </a:moveTo>
                    <a:lnTo>
                      <a:pt x="1304582" y="0"/>
                    </a:lnTo>
                    <a:lnTo>
                      <a:pt x="1304582" y="708013"/>
                    </a:lnTo>
                    <a:cubicBezTo>
                      <a:pt x="1087152" y="852952"/>
                      <a:pt x="869721" y="563074"/>
                      <a:pt x="652291" y="708013"/>
                    </a:cubicBezTo>
                    <a:cubicBezTo>
                      <a:pt x="434861" y="852952"/>
                      <a:pt x="217430" y="563074"/>
                      <a:pt x="0" y="708013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85A2D682-2992-4AC1-96E4-E714396D5D6C}"/>
                </a:ext>
              </a:extLst>
            </p:cNvPr>
            <p:cNvGrpSpPr/>
            <p:nvPr/>
          </p:nvGrpSpPr>
          <p:grpSpPr>
            <a:xfrm>
              <a:off x="6643260" y="6730241"/>
              <a:ext cx="2880000" cy="2879999"/>
              <a:chOff x="2000930" y="4331997"/>
              <a:chExt cx="2608233" cy="2608232"/>
            </a:xfrm>
          </p:grpSpPr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C6E8682F-FF50-41CE-8061-BB2806C770B3}"/>
                  </a:ext>
                </a:extLst>
              </p:cNvPr>
              <p:cNvSpPr/>
              <p:nvPr/>
            </p:nvSpPr>
            <p:spPr>
              <a:xfrm>
                <a:off x="2000930" y="6190375"/>
                <a:ext cx="1304582" cy="749854"/>
              </a:xfrm>
              <a:custGeom>
                <a:avLst/>
                <a:gdLst>
                  <a:gd name="connsiteX0" fmla="*/ 163073 w 1304582"/>
                  <a:gd name="connsiteY0" fmla="*/ 1077 h 749854"/>
                  <a:gd name="connsiteX1" fmla="*/ 652291 w 1304582"/>
                  <a:gd name="connsiteY1" fmla="*/ 41841 h 749854"/>
                  <a:gd name="connsiteX2" fmla="*/ 1304582 w 1304582"/>
                  <a:gd name="connsiteY2" fmla="*/ 41841 h 749854"/>
                  <a:gd name="connsiteX3" fmla="*/ 1304582 w 1304582"/>
                  <a:gd name="connsiteY3" fmla="*/ 749854 h 749854"/>
                  <a:gd name="connsiteX4" fmla="*/ 0 w 1304582"/>
                  <a:gd name="connsiteY4" fmla="*/ 749854 h 749854"/>
                  <a:gd name="connsiteX5" fmla="*/ 0 w 1304582"/>
                  <a:gd name="connsiteY5" fmla="*/ 41841 h 749854"/>
                  <a:gd name="connsiteX6" fmla="*/ 163073 w 1304582"/>
                  <a:gd name="connsiteY6" fmla="*/ 1077 h 74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4582" h="749854">
                    <a:moveTo>
                      <a:pt x="163073" y="1077"/>
                    </a:moveTo>
                    <a:cubicBezTo>
                      <a:pt x="326146" y="14665"/>
                      <a:pt x="489219" y="150545"/>
                      <a:pt x="652291" y="41841"/>
                    </a:cubicBezTo>
                    <a:cubicBezTo>
                      <a:pt x="869721" y="-103098"/>
                      <a:pt x="1087152" y="186780"/>
                      <a:pt x="1304582" y="41841"/>
                    </a:cubicBezTo>
                    <a:lnTo>
                      <a:pt x="1304582" y="749854"/>
                    </a:lnTo>
                    <a:lnTo>
                      <a:pt x="0" y="749854"/>
                    </a:lnTo>
                    <a:lnTo>
                      <a:pt x="0" y="41841"/>
                    </a:lnTo>
                    <a:cubicBezTo>
                      <a:pt x="54358" y="5607"/>
                      <a:pt x="108715" y="-3453"/>
                      <a:pt x="163073" y="107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ED9CCD98-508D-4DB0-AE39-A760D3D3B64D}"/>
                  </a:ext>
                </a:extLst>
              </p:cNvPr>
              <p:cNvSpPr/>
              <p:nvPr/>
            </p:nvSpPr>
            <p:spPr>
              <a:xfrm>
                <a:off x="3304581" y="6190375"/>
                <a:ext cx="1304582" cy="749854"/>
              </a:xfrm>
              <a:custGeom>
                <a:avLst/>
                <a:gdLst>
                  <a:gd name="connsiteX0" fmla="*/ 163073 w 1304582"/>
                  <a:gd name="connsiteY0" fmla="*/ 1077 h 749854"/>
                  <a:gd name="connsiteX1" fmla="*/ 652291 w 1304582"/>
                  <a:gd name="connsiteY1" fmla="*/ 41841 h 749854"/>
                  <a:gd name="connsiteX2" fmla="*/ 1304582 w 1304582"/>
                  <a:gd name="connsiteY2" fmla="*/ 41841 h 749854"/>
                  <a:gd name="connsiteX3" fmla="*/ 1304582 w 1304582"/>
                  <a:gd name="connsiteY3" fmla="*/ 749854 h 749854"/>
                  <a:gd name="connsiteX4" fmla="*/ 0 w 1304582"/>
                  <a:gd name="connsiteY4" fmla="*/ 749854 h 749854"/>
                  <a:gd name="connsiteX5" fmla="*/ 0 w 1304582"/>
                  <a:gd name="connsiteY5" fmla="*/ 41841 h 749854"/>
                  <a:gd name="connsiteX6" fmla="*/ 163073 w 1304582"/>
                  <a:gd name="connsiteY6" fmla="*/ 1077 h 74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4582" h="749854">
                    <a:moveTo>
                      <a:pt x="163073" y="1077"/>
                    </a:moveTo>
                    <a:cubicBezTo>
                      <a:pt x="326146" y="14665"/>
                      <a:pt x="489219" y="150545"/>
                      <a:pt x="652291" y="41841"/>
                    </a:cubicBezTo>
                    <a:cubicBezTo>
                      <a:pt x="869721" y="-103098"/>
                      <a:pt x="1087152" y="186780"/>
                      <a:pt x="1304582" y="41841"/>
                    </a:cubicBezTo>
                    <a:lnTo>
                      <a:pt x="1304582" y="749854"/>
                    </a:lnTo>
                    <a:lnTo>
                      <a:pt x="0" y="749854"/>
                    </a:lnTo>
                    <a:lnTo>
                      <a:pt x="0" y="41841"/>
                    </a:lnTo>
                    <a:cubicBezTo>
                      <a:pt x="54358" y="5607"/>
                      <a:pt x="108715" y="-3453"/>
                      <a:pt x="163073" y="1077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小波 289">
                <a:extLst>
                  <a:ext uri="{FF2B5EF4-FFF2-40B4-BE49-F238E27FC236}">
                    <a16:creationId xmlns:a16="http://schemas.microsoft.com/office/drawing/2014/main" id="{BD78F3A3-438F-4328-AB75-8387E335D474}"/>
                  </a:ext>
                </a:extLst>
              </p:cNvPr>
              <p:cNvSpPr/>
              <p:nvPr/>
            </p:nvSpPr>
            <p:spPr>
              <a:xfrm>
                <a:off x="2000930" y="4988958"/>
                <a:ext cx="1304582" cy="1304582"/>
              </a:xfrm>
              <a:prstGeom prst="doubleWave">
                <a:avLst>
                  <a:gd name="adj1" fmla="val 3333"/>
                  <a:gd name="adj2" fmla="val 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057A1288-A26B-4497-AE63-EB4243CA6708}"/>
                  </a:ext>
                </a:extLst>
              </p:cNvPr>
              <p:cNvSpPr/>
              <p:nvPr/>
            </p:nvSpPr>
            <p:spPr>
              <a:xfrm>
                <a:off x="2000930" y="4331997"/>
                <a:ext cx="1304582" cy="749853"/>
              </a:xfrm>
              <a:custGeom>
                <a:avLst/>
                <a:gdLst>
                  <a:gd name="connsiteX0" fmla="*/ 0 w 1304582"/>
                  <a:gd name="connsiteY0" fmla="*/ 0 h 749853"/>
                  <a:gd name="connsiteX1" fmla="*/ 1304582 w 1304582"/>
                  <a:gd name="connsiteY1" fmla="*/ 0 h 749853"/>
                  <a:gd name="connsiteX2" fmla="*/ 1304582 w 1304582"/>
                  <a:gd name="connsiteY2" fmla="*/ 708013 h 749853"/>
                  <a:gd name="connsiteX3" fmla="*/ 652291 w 1304582"/>
                  <a:gd name="connsiteY3" fmla="*/ 708013 h 749853"/>
                  <a:gd name="connsiteX4" fmla="*/ 0 w 1304582"/>
                  <a:gd name="connsiteY4" fmla="*/ 708013 h 74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82" h="749853">
                    <a:moveTo>
                      <a:pt x="0" y="0"/>
                    </a:moveTo>
                    <a:lnTo>
                      <a:pt x="1304582" y="0"/>
                    </a:lnTo>
                    <a:lnTo>
                      <a:pt x="1304582" y="708013"/>
                    </a:lnTo>
                    <a:cubicBezTo>
                      <a:pt x="1087152" y="852952"/>
                      <a:pt x="869721" y="563074"/>
                      <a:pt x="652291" y="708013"/>
                    </a:cubicBezTo>
                    <a:cubicBezTo>
                      <a:pt x="434861" y="852952"/>
                      <a:pt x="217430" y="563074"/>
                      <a:pt x="0" y="70801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小波 291">
                <a:extLst>
                  <a:ext uri="{FF2B5EF4-FFF2-40B4-BE49-F238E27FC236}">
                    <a16:creationId xmlns:a16="http://schemas.microsoft.com/office/drawing/2014/main" id="{1705FA33-A856-4B71-BC5F-7E09CBA85CAB}"/>
                  </a:ext>
                </a:extLst>
              </p:cNvPr>
              <p:cNvSpPr/>
              <p:nvPr/>
            </p:nvSpPr>
            <p:spPr>
              <a:xfrm>
                <a:off x="3304581" y="4988958"/>
                <a:ext cx="1304582" cy="1304582"/>
              </a:xfrm>
              <a:prstGeom prst="doubleWave">
                <a:avLst>
                  <a:gd name="adj1" fmla="val 3333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D2E1A84A-E829-4AB8-9918-114A5DC199A1}"/>
                  </a:ext>
                </a:extLst>
              </p:cNvPr>
              <p:cNvSpPr/>
              <p:nvPr/>
            </p:nvSpPr>
            <p:spPr>
              <a:xfrm>
                <a:off x="3304581" y="4331997"/>
                <a:ext cx="1304582" cy="749853"/>
              </a:xfrm>
              <a:custGeom>
                <a:avLst/>
                <a:gdLst>
                  <a:gd name="connsiteX0" fmla="*/ 0 w 1304582"/>
                  <a:gd name="connsiteY0" fmla="*/ 0 h 749853"/>
                  <a:gd name="connsiteX1" fmla="*/ 1304582 w 1304582"/>
                  <a:gd name="connsiteY1" fmla="*/ 0 h 749853"/>
                  <a:gd name="connsiteX2" fmla="*/ 1304582 w 1304582"/>
                  <a:gd name="connsiteY2" fmla="*/ 708013 h 749853"/>
                  <a:gd name="connsiteX3" fmla="*/ 652291 w 1304582"/>
                  <a:gd name="connsiteY3" fmla="*/ 708013 h 749853"/>
                  <a:gd name="connsiteX4" fmla="*/ 0 w 1304582"/>
                  <a:gd name="connsiteY4" fmla="*/ 708013 h 74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82" h="749853">
                    <a:moveTo>
                      <a:pt x="0" y="0"/>
                    </a:moveTo>
                    <a:lnTo>
                      <a:pt x="1304582" y="0"/>
                    </a:lnTo>
                    <a:lnTo>
                      <a:pt x="1304582" y="708013"/>
                    </a:lnTo>
                    <a:cubicBezTo>
                      <a:pt x="1087152" y="852952"/>
                      <a:pt x="869721" y="563074"/>
                      <a:pt x="652291" y="708013"/>
                    </a:cubicBezTo>
                    <a:cubicBezTo>
                      <a:pt x="434861" y="852952"/>
                      <a:pt x="217430" y="563074"/>
                      <a:pt x="0" y="708013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8ED31F64-44D5-433E-B504-36B43F54E33F}"/>
              </a:ext>
            </a:extLst>
          </p:cNvPr>
          <p:cNvGrpSpPr/>
          <p:nvPr/>
        </p:nvGrpSpPr>
        <p:grpSpPr>
          <a:xfrm rot="16200000" flipH="1">
            <a:off x="3444337" y="2708742"/>
            <a:ext cx="1440000" cy="1440000"/>
            <a:chOff x="6643260" y="3863242"/>
            <a:chExt cx="2880000" cy="5746998"/>
          </a:xfrm>
        </p:grpSpPr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6FDC40F6-98CB-4824-892D-579A0F3C137F}"/>
                </a:ext>
              </a:extLst>
            </p:cNvPr>
            <p:cNvGrpSpPr/>
            <p:nvPr/>
          </p:nvGrpSpPr>
          <p:grpSpPr>
            <a:xfrm>
              <a:off x="6643260" y="3863242"/>
              <a:ext cx="2880000" cy="2879999"/>
              <a:chOff x="2000930" y="4331997"/>
              <a:chExt cx="2608233" cy="2608232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E7D88BFD-5A9B-4A3C-AAB9-340B7C14A5E9}"/>
                  </a:ext>
                </a:extLst>
              </p:cNvPr>
              <p:cNvSpPr/>
              <p:nvPr/>
            </p:nvSpPr>
            <p:spPr>
              <a:xfrm>
                <a:off x="2000930" y="6190375"/>
                <a:ext cx="1304582" cy="749854"/>
              </a:xfrm>
              <a:custGeom>
                <a:avLst/>
                <a:gdLst>
                  <a:gd name="connsiteX0" fmla="*/ 163073 w 1304582"/>
                  <a:gd name="connsiteY0" fmla="*/ 1077 h 749854"/>
                  <a:gd name="connsiteX1" fmla="*/ 652291 w 1304582"/>
                  <a:gd name="connsiteY1" fmla="*/ 41841 h 749854"/>
                  <a:gd name="connsiteX2" fmla="*/ 1304582 w 1304582"/>
                  <a:gd name="connsiteY2" fmla="*/ 41841 h 749854"/>
                  <a:gd name="connsiteX3" fmla="*/ 1304582 w 1304582"/>
                  <a:gd name="connsiteY3" fmla="*/ 749854 h 749854"/>
                  <a:gd name="connsiteX4" fmla="*/ 0 w 1304582"/>
                  <a:gd name="connsiteY4" fmla="*/ 749854 h 749854"/>
                  <a:gd name="connsiteX5" fmla="*/ 0 w 1304582"/>
                  <a:gd name="connsiteY5" fmla="*/ 41841 h 749854"/>
                  <a:gd name="connsiteX6" fmla="*/ 163073 w 1304582"/>
                  <a:gd name="connsiteY6" fmla="*/ 1077 h 74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4582" h="749854">
                    <a:moveTo>
                      <a:pt x="163073" y="1077"/>
                    </a:moveTo>
                    <a:cubicBezTo>
                      <a:pt x="326146" y="14665"/>
                      <a:pt x="489219" y="150545"/>
                      <a:pt x="652291" y="41841"/>
                    </a:cubicBezTo>
                    <a:cubicBezTo>
                      <a:pt x="869721" y="-103098"/>
                      <a:pt x="1087152" y="186780"/>
                      <a:pt x="1304582" y="41841"/>
                    </a:cubicBezTo>
                    <a:lnTo>
                      <a:pt x="1304582" y="749854"/>
                    </a:lnTo>
                    <a:lnTo>
                      <a:pt x="0" y="749854"/>
                    </a:lnTo>
                    <a:lnTo>
                      <a:pt x="0" y="41841"/>
                    </a:lnTo>
                    <a:cubicBezTo>
                      <a:pt x="54358" y="5607"/>
                      <a:pt x="108715" y="-3453"/>
                      <a:pt x="163073" y="107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E9AB9810-FFC7-4047-B00C-50E3460289A7}"/>
                  </a:ext>
                </a:extLst>
              </p:cNvPr>
              <p:cNvSpPr/>
              <p:nvPr/>
            </p:nvSpPr>
            <p:spPr>
              <a:xfrm>
                <a:off x="3304581" y="6190375"/>
                <a:ext cx="1304582" cy="749854"/>
              </a:xfrm>
              <a:custGeom>
                <a:avLst/>
                <a:gdLst>
                  <a:gd name="connsiteX0" fmla="*/ 163073 w 1304582"/>
                  <a:gd name="connsiteY0" fmla="*/ 1077 h 749854"/>
                  <a:gd name="connsiteX1" fmla="*/ 652291 w 1304582"/>
                  <a:gd name="connsiteY1" fmla="*/ 41841 h 749854"/>
                  <a:gd name="connsiteX2" fmla="*/ 1304582 w 1304582"/>
                  <a:gd name="connsiteY2" fmla="*/ 41841 h 749854"/>
                  <a:gd name="connsiteX3" fmla="*/ 1304582 w 1304582"/>
                  <a:gd name="connsiteY3" fmla="*/ 749854 h 749854"/>
                  <a:gd name="connsiteX4" fmla="*/ 0 w 1304582"/>
                  <a:gd name="connsiteY4" fmla="*/ 749854 h 749854"/>
                  <a:gd name="connsiteX5" fmla="*/ 0 w 1304582"/>
                  <a:gd name="connsiteY5" fmla="*/ 41841 h 749854"/>
                  <a:gd name="connsiteX6" fmla="*/ 163073 w 1304582"/>
                  <a:gd name="connsiteY6" fmla="*/ 1077 h 74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4582" h="749854">
                    <a:moveTo>
                      <a:pt x="163073" y="1077"/>
                    </a:moveTo>
                    <a:cubicBezTo>
                      <a:pt x="326146" y="14665"/>
                      <a:pt x="489219" y="150545"/>
                      <a:pt x="652291" y="41841"/>
                    </a:cubicBezTo>
                    <a:cubicBezTo>
                      <a:pt x="869721" y="-103098"/>
                      <a:pt x="1087152" y="186780"/>
                      <a:pt x="1304582" y="41841"/>
                    </a:cubicBezTo>
                    <a:lnTo>
                      <a:pt x="1304582" y="749854"/>
                    </a:lnTo>
                    <a:lnTo>
                      <a:pt x="0" y="749854"/>
                    </a:lnTo>
                    <a:lnTo>
                      <a:pt x="0" y="41841"/>
                    </a:lnTo>
                    <a:cubicBezTo>
                      <a:pt x="54358" y="5607"/>
                      <a:pt x="108715" y="-3453"/>
                      <a:pt x="163073" y="1077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小波 310">
                <a:extLst>
                  <a:ext uri="{FF2B5EF4-FFF2-40B4-BE49-F238E27FC236}">
                    <a16:creationId xmlns:a16="http://schemas.microsoft.com/office/drawing/2014/main" id="{B1948B67-009E-48CD-801B-0B077305757D}"/>
                  </a:ext>
                </a:extLst>
              </p:cNvPr>
              <p:cNvSpPr/>
              <p:nvPr/>
            </p:nvSpPr>
            <p:spPr>
              <a:xfrm>
                <a:off x="2000930" y="4988958"/>
                <a:ext cx="1304582" cy="1304582"/>
              </a:xfrm>
              <a:prstGeom prst="doubleWave">
                <a:avLst>
                  <a:gd name="adj1" fmla="val 3333"/>
                  <a:gd name="adj2" fmla="val 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7ED8369D-29D8-45C3-813C-D1D926E89530}"/>
                  </a:ext>
                </a:extLst>
              </p:cNvPr>
              <p:cNvSpPr/>
              <p:nvPr/>
            </p:nvSpPr>
            <p:spPr>
              <a:xfrm>
                <a:off x="2000930" y="4331997"/>
                <a:ext cx="1304582" cy="749853"/>
              </a:xfrm>
              <a:custGeom>
                <a:avLst/>
                <a:gdLst>
                  <a:gd name="connsiteX0" fmla="*/ 0 w 1304582"/>
                  <a:gd name="connsiteY0" fmla="*/ 0 h 749853"/>
                  <a:gd name="connsiteX1" fmla="*/ 1304582 w 1304582"/>
                  <a:gd name="connsiteY1" fmla="*/ 0 h 749853"/>
                  <a:gd name="connsiteX2" fmla="*/ 1304582 w 1304582"/>
                  <a:gd name="connsiteY2" fmla="*/ 708013 h 749853"/>
                  <a:gd name="connsiteX3" fmla="*/ 652291 w 1304582"/>
                  <a:gd name="connsiteY3" fmla="*/ 708013 h 749853"/>
                  <a:gd name="connsiteX4" fmla="*/ 0 w 1304582"/>
                  <a:gd name="connsiteY4" fmla="*/ 708013 h 74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82" h="749853">
                    <a:moveTo>
                      <a:pt x="0" y="0"/>
                    </a:moveTo>
                    <a:lnTo>
                      <a:pt x="1304582" y="0"/>
                    </a:lnTo>
                    <a:lnTo>
                      <a:pt x="1304582" y="708013"/>
                    </a:lnTo>
                    <a:cubicBezTo>
                      <a:pt x="1087152" y="852952"/>
                      <a:pt x="869721" y="563074"/>
                      <a:pt x="652291" y="708013"/>
                    </a:cubicBezTo>
                    <a:cubicBezTo>
                      <a:pt x="434861" y="852952"/>
                      <a:pt x="217430" y="563074"/>
                      <a:pt x="0" y="70801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小波 312">
                <a:extLst>
                  <a:ext uri="{FF2B5EF4-FFF2-40B4-BE49-F238E27FC236}">
                    <a16:creationId xmlns:a16="http://schemas.microsoft.com/office/drawing/2014/main" id="{6C455299-F1E5-4245-BD43-CF8E0FEE05FD}"/>
                  </a:ext>
                </a:extLst>
              </p:cNvPr>
              <p:cNvSpPr/>
              <p:nvPr/>
            </p:nvSpPr>
            <p:spPr>
              <a:xfrm>
                <a:off x="3304581" y="4988958"/>
                <a:ext cx="1304582" cy="1304582"/>
              </a:xfrm>
              <a:prstGeom prst="doubleWave">
                <a:avLst>
                  <a:gd name="adj1" fmla="val 3333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AE88EE66-E36E-45F9-8FF7-A65EDD1A6A3E}"/>
                  </a:ext>
                </a:extLst>
              </p:cNvPr>
              <p:cNvSpPr/>
              <p:nvPr/>
            </p:nvSpPr>
            <p:spPr>
              <a:xfrm>
                <a:off x="3304581" y="4331997"/>
                <a:ext cx="1304582" cy="749853"/>
              </a:xfrm>
              <a:custGeom>
                <a:avLst/>
                <a:gdLst>
                  <a:gd name="connsiteX0" fmla="*/ 0 w 1304582"/>
                  <a:gd name="connsiteY0" fmla="*/ 0 h 749853"/>
                  <a:gd name="connsiteX1" fmla="*/ 1304582 w 1304582"/>
                  <a:gd name="connsiteY1" fmla="*/ 0 h 749853"/>
                  <a:gd name="connsiteX2" fmla="*/ 1304582 w 1304582"/>
                  <a:gd name="connsiteY2" fmla="*/ 708013 h 749853"/>
                  <a:gd name="connsiteX3" fmla="*/ 652291 w 1304582"/>
                  <a:gd name="connsiteY3" fmla="*/ 708013 h 749853"/>
                  <a:gd name="connsiteX4" fmla="*/ 0 w 1304582"/>
                  <a:gd name="connsiteY4" fmla="*/ 708013 h 74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82" h="749853">
                    <a:moveTo>
                      <a:pt x="0" y="0"/>
                    </a:moveTo>
                    <a:lnTo>
                      <a:pt x="1304582" y="0"/>
                    </a:lnTo>
                    <a:lnTo>
                      <a:pt x="1304582" y="708013"/>
                    </a:lnTo>
                    <a:cubicBezTo>
                      <a:pt x="1087152" y="852952"/>
                      <a:pt x="869721" y="563074"/>
                      <a:pt x="652291" y="708013"/>
                    </a:cubicBezTo>
                    <a:cubicBezTo>
                      <a:pt x="434861" y="852952"/>
                      <a:pt x="217430" y="563074"/>
                      <a:pt x="0" y="708013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C280F5AA-E611-4A44-8947-DD3523B2C282}"/>
                </a:ext>
              </a:extLst>
            </p:cNvPr>
            <p:cNvGrpSpPr/>
            <p:nvPr/>
          </p:nvGrpSpPr>
          <p:grpSpPr>
            <a:xfrm>
              <a:off x="6643260" y="6730241"/>
              <a:ext cx="2880000" cy="2879999"/>
              <a:chOff x="2000930" y="4331997"/>
              <a:chExt cx="2608233" cy="2608232"/>
            </a:xfrm>
          </p:grpSpPr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E516D50A-85F3-42F6-B888-0AA1E04A7163}"/>
                  </a:ext>
                </a:extLst>
              </p:cNvPr>
              <p:cNvSpPr/>
              <p:nvPr/>
            </p:nvSpPr>
            <p:spPr>
              <a:xfrm>
                <a:off x="2000930" y="6190375"/>
                <a:ext cx="1304582" cy="749854"/>
              </a:xfrm>
              <a:custGeom>
                <a:avLst/>
                <a:gdLst>
                  <a:gd name="connsiteX0" fmla="*/ 163073 w 1304582"/>
                  <a:gd name="connsiteY0" fmla="*/ 1077 h 749854"/>
                  <a:gd name="connsiteX1" fmla="*/ 652291 w 1304582"/>
                  <a:gd name="connsiteY1" fmla="*/ 41841 h 749854"/>
                  <a:gd name="connsiteX2" fmla="*/ 1304582 w 1304582"/>
                  <a:gd name="connsiteY2" fmla="*/ 41841 h 749854"/>
                  <a:gd name="connsiteX3" fmla="*/ 1304582 w 1304582"/>
                  <a:gd name="connsiteY3" fmla="*/ 749854 h 749854"/>
                  <a:gd name="connsiteX4" fmla="*/ 0 w 1304582"/>
                  <a:gd name="connsiteY4" fmla="*/ 749854 h 749854"/>
                  <a:gd name="connsiteX5" fmla="*/ 0 w 1304582"/>
                  <a:gd name="connsiteY5" fmla="*/ 41841 h 749854"/>
                  <a:gd name="connsiteX6" fmla="*/ 163073 w 1304582"/>
                  <a:gd name="connsiteY6" fmla="*/ 1077 h 74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4582" h="749854">
                    <a:moveTo>
                      <a:pt x="163073" y="1077"/>
                    </a:moveTo>
                    <a:cubicBezTo>
                      <a:pt x="326146" y="14665"/>
                      <a:pt x="489219" y="150545"/>
                      <a:pt x="652291" y="41841"/>
                    </a:cubicBezTo>
                    <a:cubicBezTo>
                      <a:pt x="869721" y="-103098"/>
                      <a:pt x="1087152" y="186780"/>
                      <a:pt x="1304582" y="41841"/>
                    </a:cubicBezTo>
                    <a:lnTo>
                      <a:pt x="1304582" y="749854"/>
                    </a:lnTo>
                    <a:lnTo>
                      <a:pt x="0" y="749854"/>
                    </a:lnTo>
                    <a:lnTo>
                      <a:pt x="0" y="41841"/>
                    </a:lnTo>
                    <a:cubicBezTo>
                      <a:pt x="54358" y="5607"/>
                      <a:pt x="108715" y="-3453"/>
                      <a:pt x="163073" y="107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017E0D48-BECA-4F66-A636-A9697F5F721E}"/>
                  </a:ext>
                </a:extLst>
              </p:cNvPr>
              <p:cNvSpPr/>
              <p:nvPr/>
            </p:nvSpPr>
            <p:spPr>
              <a:xfrm>
                <a:off x="3304581" y="6190375"/>
                <a:ext cx="1304582" cy="749854"/>
              </a:xfrm>
              <a:custGeom>
                <a:avLst/>
                <a:gdLst>
                  <a:gd name="connsiteX0" fmla="*/ 163073 w 1304582"/>
                  <a:gd name="connsiteY0" fmla="*/ 1077 h 749854"/>
                  <a:gd name="connsiteX1" fmla="*/ 652291 w 1304582"/>
                  <a:gd name="connsiteY1" fmla="*/ 41841 h 749854"/>
                  <a:gd name="connsiteX2" fmla="*/ 1304582 w 1304582"/>
                  <a:gd name="connsiteY2" fmla="*/ 41841 h 749854"/>
                  <a:gd name="connsiteX3" fmla="*/ 1304582 w 1304582"/>
                  <a:gd name="connsiteY3" fmla="*/ 749854 h 749854"/>
                  <a:gd name="connsiteX4" fmla="*/ 0 w 1304582"/>
                  <a:gd name="connsiteY4" fmla="*/ 749854 h 749854"/>
                  <a:gd name="connsiteX5" fmla="*/ 0 w 1304582"/>
                  <a:gd name="connsiteY5" fmla="*/ 41841 h 749854"/>
                  <a:gd name="connsiteX6" fmla="*/ 163073 w 1304582"/>
                  <a:gd name="connsiteY6" fmla="*/ 1077 h 74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4582" h="749854">
                    <a:moveTo>
                      <a:pt x="163073" y="1077"/>
                    </a:moveTo>
                    <a:cubicBezTo>
                      <a:pt x="326146" y="14665"/>
                      <a:pt x="489219" y="150545"/>
                      <a:pt x="652291" y="41841"/>
                    </a:cubicBezTo>
                    <a:cubicBezTo>
                      <a:pt x="869721" y="-103098"/>
                      <a:pt x="1087152" y="186780"/>
                      <a:pt x="1304582" y="41841"/>
                    </a:cubicBezTo>
                    <a:lnTo>
                      <a:pt x="1304582" y="749854"/>
                    </a:lnTo>
                    <a:lnTo>
                      <a:pt x="0" y="749854"/>
                    </a:lnTo>
                    <a:lnTo>
                      <a:pt x="0" y="41841"/>
                    </a:lnTo>
                    <a:cubicBezTo>
                      <a:pt x="54358" y="5607"/>
                      <a:pt x="108715" y="-3453"/>
                      <a:pt x="163073" y="1077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小波 304">
                <a:extLst>
                  <a:ext uri="{FF2B5EF4-FFF2-40B4-BE49-F238E27FC236}">
                    <a16:creationId xmlns:a16="http://schemas.microsoft.com/office/drawing/2014/main" id="{AAFB7EF0-EC03-49C2-84A6-8B4FE04FB653}"/>
                  </a:ext>
                </a:extLst>
              </p:cNvPr>
              <p:cNvSpPr/>
              <p:nvPr/>
            </p:nvSpPr>
            <p:spPr>
              <a:xfrm>
                <a:off x="2000930" y="4988958"/>
                <a:ext cx="1304582" cy="1304582"/>
              </a:xfrm>
              <a:prstGeom prst="doubleWave">
                <a:avLst>
                  <a:gd name="adj1" fmla="val 3333"/>
                  <a:gd name="adj2" fmla="val 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1D9B83C8-9CAB-4875-857E-1C44A310B5B0}"/>
                  </a:ext>
                </a:extLst>
              </p:cNvPr>
              <p:cNvSpPr/>
              <p:nvPr/>
            </p:nvSpPr>
            <p:spPr>
              <a:xfrm>
                <a:off x="2000930" y="4331997"/>
                <a:ext cx="1304582" cy="749853"/>
              </a:xfrm>
              <a:custGeom>
                <a:avLst/>
                <a:gdLst>
                  <a:gd name="connsiteX0" fmla="*/ 0 w 1304582"/>
                  <a:gd name="connsiteY0" fmla="*/ 0 h 749853"/>
                  <a:gd name="connsiteX1" fmla="*/ 1304582 w 1304582"/>
                  <a:gd name="connsiteY1" fmla="*/ 0 h 749853"/>
                  <a:gd name="connsiteX2" fmla="*/ 1304582 w 1304582"/>
                  <a:gd name="connsiteY2" fmla="*/ 708013 h 749853"/>
                  <a:gd name="connsiteX3" fmla="*/ 652291 w 1304582"/>
                  <a:gd name="connsiteY3" fmla="*/ 708013 h 749853"/>
                  <a:gd name="connsiteX4" fmla="*/ 0 w 1304582"/>
                  <a:gd name="connsiteY4" fmla="*/ 708013 h 74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82" h="749853">
                    <a:moveTo>
                      <a:pt x="0" y="0"/>
                    </a:moveTo>
                    <a:lnTo>
                      <a:pt x="1304582" y="0"/>
                    </a:lnTo>
                    <a:lnTo>
                      <a:pt x="1304582" y="708013"/>
                    </a:lnTo>
                    <a:cubicBezTo>
                      <a:pt x="1087152" y="852952"/>
                      <a:pt x="869721" y="563074"/>
                      <a:pt x="652291" y="708013"/>
                    </a:cubicBezTo>
                    <a:cubicBezTo>
                      <a:pt x="434861" y="852952"/>
                      <a:pt x="217430" y="563074"/>
                      <a:pt x="0" y="70801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小波 306">
                <a:extLst>
                  <a:ext uri="{FF2B5EF4-FFF2-40B4-BE49-F238E27FC236}">
                    <a16:creationId xmlns:a16="http://schemas.microsoft.com/office/drawing/2014/main" id="{441DF8F4-00E0-49BD-B4F3-278D3949332A}"/>
                  </a:ext>
                </a:extLst>
              </p:cNvPr>
              <p:cNvSpPr/>
              <p:nvPr/>
            </p:nvSpPr>
            <p:spPr>
              <a:xfrm>
                <a:off x="3304581" y="4988958"/>
                <a:ext cx="1304582" cy="1304582"/>
              </a:xfrm>
              <a:prstGeom prst="doubleWave">
                <a:avLst>
                  <a:gd name="adj1" fmla="val 3333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FF5E6D78-88B2-47B5-80D9-92E7A6AE16BE}"/>
                  </a:ext>
                </a:extLst>
              </p:cNvPr>
              <p:cNvSpPr/>
              <p:nvPr/>
            </p:nvSpPr>
            <p:spPr>
              <a:xfrm>
                <a:off x="3304581" y="4331997"/>
                <a:ext cx="1304582" cy="749853"/>
              </a:xfrm>
              <a:custGeom>
                <a:avLst/>
                <a:gdLst>
                  <a:gd name="connsiteX0" fmla="*/ 0 w 1304582"/>
                  <a:gd name="connsiteY0" fmla="*/ 0 h 749853"/>
                  <a:gd name="connsiteX1" fmla="*/ 1304582 w 1304582"/>
                  <a:gd name="connsiteY1" fmla="*/ 0 h 749853"/>
                  <a:gd name="connsiteX2" fmla="*/ 1304582 w 1304582"/>
                  <a:gd name="connsiteY2" fmla="*/ 708013 h 749853"/>
                  <a:gd name="connsiteX3" fmla="*/ 652291 w 1304582"/>
                  <a:gd name="connsiteY3" fmla="*/ 708013 h 749853"/>
                  <a:gd name="connsiteX4" fmla="*/ 0 w 1304582"/>
                  <a:gd name="connsiteY4" fmla="*/ 708013 h 74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82" h="749853">
                    <a:moveTo>
                      <a:pt x="0" y="0"/>
                    </a:moveTo>
                    <a:lnTo>
                      <a:pt x="1304582" y="0"/>
                    </a:lnTo>
                    <a:lnTo>
                      <a:pt x="1304582" y="708013"/>
                    </a:lnTo>
                    <a:cubicBezTo>
                      <a:pt x="1087152" y="852952"/>
                      <a:pt x="869721" y="563074"/>
                      <a:pt x="652291" y="708013"/>
                    </a:cubicBezTo>
                    <a:cubicBezTo>
                      <a:pt x="434861" y="852952"/>
                      <a:pt x="217430" y="563074"/>
                      <a:pt x="0" y="708013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953D31E7-8AEA-4195-A23D-8E4821618F92}"/>
              </a:ext>
            </a:extLst>
          </p:cNvPr>
          <p:cNvGrpSpPr/>
          <p:nvPr/>
        </p:nvGrpSpPr>
        <p:grpSpPr>
          <a:xfrm flipH="1">
            <a:off x="5018519" y="2726240"/>
            <a:ext cx="1440000" cy="1440000"/>
            <a:chOff x="6643260" y="3863242"/>
            <a:chExt cx="2880000" cy="5746998"/>
          </a:xfrm>
        </p:grpSpPr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DEC16F8A-9B35-4E9F-940E-0EFF0A804169}"/>
                </a:ext>
              </a:extLst>
            </p:cNvPr>
            <p:cNvGrpSpPr/>
            <p:nvPr/>
          </p:nvGrpSpPr>
          <p:grpSpPr>
            <a:xfrm>
              <a:off x="6643260" y="3863242"/>
              <a:ext cx="2880000" cy="2879999"/>
              <a:chOff x="2000930" y="4331997"/>
              <a:chExt cx="2608233" cy="2608232"/>
            </a:xfrm>
          </p:grpSpPr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327CE4DF-0375-4E85-8E8E-B7442351C55F}"/>
                  </a:ext>
                </a:extLst>
              </p:cNvPr>
              <p:cNvSpPr/>
              <p:nvPr/>
            </p:nvSpPr>
            <p:spPr>
              <a:xfrm>
                <a:off x="2000930" y="6190375"/>
                <a:ext cx="1304582" cy="749854"/>
              </a:xfrm>
              <a:custGeom>
                <a:avLst/>
                <a:gdLst>
                  <a:gd name="connsiteX0" fmla="*/ 163073 w 1304582"/>
                  <a:gd name="connsiteY0" fmla="*/ 1077 h 749854"/>
                  <a:gd name="connsiteX1" fmla="*/ 652291 w 1304582"/>
                  <a:gd name="connsiteY1" fmla="*/ 41841 h 749854"/>
                  <a:gd name="connsiteX2" fmla="*/ 1304582 w 1304582"/>
                  <a:gd name="connsiteY2" fmla="*/ 41841 h 749854"/>
                  <a:gd name="connsiteX3" fmla="*/ 1304582 w 1304582"/>
                  <a:gd name="connsiteY3" fmla="*/ 749854 h 749854"/>
                  <a:gd name="connsiteX4" fmla="*/ 0 w 1304582"/>
                  <a:gd name="connsiteY4" fmla="*/ 749854 h 749854"/>
                  <a:gd name="connsiteX5" fmla="*/ 0 w 1304582"/>
                  <a:gd name="connsiteY5" fmla="*/ 41841 h 749854"/>
                  <a:gd name="connsiteX6" fmla="*/ 163073 w 1304582"/>
                  <a:gd name="connsiteY6" fmla="*/ 1077 h 74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4582" h="749854">
                    <a:moveTo>
                      <a:pt x="163073" y="1077"/>
                    </a:moveTo>
                    <a:cubicBezTo>
                      <a:pt x="326146" y="14665"/>
                      <a:pt x="489219" y="150545"/>
                      <a:pt x="652291" y="41841"/>
                    </a:cubicBezTo>
                    <a:cubicBezTo>
                      <a:pt x="869721" y="-103098"/>
                      <a:pt x="1087152" y="186780"/>
                      <a:pt x="1304582" y="41841"/>
                    </a:cubicBezTo>
                    <a:lnTo>
                      <a:pt x="1304582" y="749854"/>
                    </a:lnTo>
                    <a:lnTo>
                      <a:pt x="0" y="749854"/>
                    </a:lnTo>
                    <a:lnTo>
                      <a:pt x="0" y="41841"/>
                    </a:lnTo>
                    <a:cubicBezTo>
                      <a:pt x="54358" y="5607"/>
                      <a:pt x="108715" y="-3453"/>
                      <a:pt x="163073" y="107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CDE22613-CC1D-4B26-B43C-623C299CCA35}"/>
                  </a:ext>
                </a:extLst>
              </p:cNvPr>
              <p:cNvSpPr/>
              <p:nvPr/>
            </p:nvSpPr>
            <p:spPr>
              <a:xfrm>
                <a:off x="3304581" y="6190375"/>
                <a:ext cx="1304582" cy="749854"/>
              </a:xfrm>
              <a:custGeom>
                <a:avLst/>
                <a:gdLst>
                  <a:gd name="connsiteX0" fmla="*/ 163073 w 1304582"/>
                  <a:gd name="connsiteY0" fmla="*/ 1077 h 749854"/>
                  <a:gd name="connsiteX1" fmla="*/ 652291 w 1304582"/>
                  <a:gd name="connsiteY1" fmla="*/ 41841 h 749854"/>
                  <a:gd name="connsiteX2" fmla="*/ 1304582 w 1304582"/>
                  <a:gd name="connsiteY2" fmla="*/ 41841 h 749854"/>
                  <a:gd name="connsiteX3" fmla="*/ 1304582 w 1304582"/>
                  <a:gd name="connsiteY3" fmla="*/ 749854 h 749854"/>
                  <a:gd name="connsiteX4" fmla="*/ 0 w 1304582"/>
                  <a:gd name="connsiteY4" fmla="*/ 749854 h 749854"/>
                  <a:gd name="connsiteX5" fmla="*/ 0 w 1304582"/>
                  <a:gd name="connsiteY5" fmla="*/ 41841 h 749854"/>
                  <a:gd name="connsiteX6" fmla="*/ 163073 w 1304582"/>
                  <a:gd name="connsiteY6" fmla="*/ 1077 h 74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4582" h="749854">
                    <a:moveTo>
                      <a:pt x="163073" y="1077"/>
                    </a:moveTo>
                    <a:cubicBezTo>
                      <a:pt x="326146" y="14665"/>
                      <a:pt x="489219" y="150545"/>
                      <a:pt x="652291" y="41841"/>
                    </a:cubicBezTo>
                    <a:cubicBezTo>
                      <a:pt x="869721" y="-103098"/>
                      <a:pt x="1087152" y="186780"/>
                      <a:pt x="1304582" y="41841"/>
                    </a:cubicBezTo>
                    <a:lnTo>
                      <a:pt x="1304582" y="749854"/>
                    </a:lnTo>
                    <a:lnTo>
                      <a:pt x="0" y="749854"/>
                    </a:lnTo>
                    <a:lnTo>
                      <a:pt x="0" y="41841"/>
                    </a:lnTo>
                    <a:cubicBezTo>
                      <a:pt x="54358" y="5607"/>
                      <a:pt x="108715" y="-3453"/>
                      <a:pt x="163073" y="1077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小波 325">
                <a:extLst>
                  <a:ext uri="{FF2B5EF4-FFF2-40B4-BE49-F238E27FC236}">
                    <a16:creationId xmlns:a16="http://schemas.microsoft.com/office/drawing/2014/main" id="{95F96813-B763-49F7-BAF4-BBD5F99E25F8}"/>
                  </a:ext>
                </a:extLst>
              </p:cNvPr>
              <p:cNvSpPr/>
              <p:nvPr/>
            </p:nvSpPr>
            <p:spPr>
              <a:xfrm>
                <a:off x="2000930" y="4988958"/>
                <a:ext cx="1304582" cy="1304582"/>
              </a:xfrm>
              <a:prstGeom prst="doubleWave">
                <a:avLst>
                  <a:gd name="adj1" fmla="val 3333"/>
                  <a:gd name="adj2" fmla="val 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A52A0181-4D48-4938-BDBF-C6615E24ECDA}"/>
                  </a:ext>
                </a:extLst>
              </p:cNvPr>
              <p:cNvSpPr/>
              <p:nvPr/>
            </p:nvSpPr>
            <p:spPr>
              <a:xfrm>
                <a:off x="2000930" y="4331997"/>
                <a:ext cx="1304582" cy="749853"/>
              </a:xfrm>
              <a:custGeom>
                <a:avLst/>
                <a:gdLst>
                  <a:gd name="connsiteX0" fmla="*/ 0 w 1304582"/>
                  <a:gd name="connsiteY0" fmla="*/ 0 h 749853"/>
                  <a:gd name="connsiteX1" fmla="*/ 1304582 w 1304582"/>
                  <a:gd name="connsiteY1" fmla="*/ 0 h 749853"/>
                  <a:gd name="connsiteX2" fmla="*/ 1304582 w 1304582"/>
                  <a:gd name="connsiteY2" fmla="*/ 708013 h 749853"/>
                  <a:gd name="connsiteX3" fmla="*/ 652291 w 1304582"/>
                  <a:gd name="connsiteY3" fmla="*/ 708013 h 749853"/>
                  <a:gd name="connsiteX4" fmla="*/ 0 w 1304582"/>
                  <a:gd name="connsiteY4" fmla="*/ 708013 h 74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82" h="749853">
                    <a:moveTo>
                      <a:pt x="0" y="0"/>
                    </a:moveTo>
                    <a:lnTo>
                      <a:pt x="1304582" y="0"/>
                    </a:lnTo>
                    <a:lnTo>
                      <a:pt x="1304582" y="708013"/>
                    </a:lnTo>
                    <a:cubicBezTo>
                      <a:pt x="1087152" y="852952"/>
                      <a:pt x="869721" y="563074"/>
                      <a:pt x="652291" y="708013"/>
                    </a:cubicBezTo>
                    <a:cubicBezTo>
                      <a:pt x="434861" y="852952"/>
                      <a:pt x="217430" y="563074"/>
                      <a:pt x="0" y="70801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小波 327">
                <a:extLst>
                  <a:ext uri="{FF2B5EF4-FFF2-40B4-BE49-F238E27FC236}">
                    <a16:creationId xmlns:a16="http://schemas.microsoft.com/office/drawing/2014/main" id="{67B6F9C7-9E33-4BD1-A3D2-69EE16B388E4}"/>
                  </a:ext>
                </a:extLst>
              </p:cNvPr>
              <p:cNvSpPr/>
              <p:nvPr/>
            </p:nvSpPr>
            <p:spPr>
              <a:xfrm>
                <a:off x="3304581" y="4988958"/>
                <a:ext cx="1304582" cy="1304582"/>
              </a:xfrm>
              <a:prstGeom prst="doubleWave">
                <a:avLst>
                  <a:gd name="adj1" fmla="val 3333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0505DF2B-B715-4F89-9159-01FE3501E69B}"/>
                  </a:ext>
                </a:extLst>
              </p:cNvPr>
              <p:cNvSpPr/>
              <p:nvPr/>
            </p:nvSpPr>
            <p:spPr>
              <a:xfrm>
                <a:off x="3304581" y="4331997"/>
                <a:ext cx="1304582" cy="749853"/>
              </a:xfrm>
              <a:custGeom>
                <a:avLst/>
                <a:gdLst>
                  <a:gd name="connsiteX0" fmla="*/ 0 w 1304582"/>
                  <a:gd name="connsiteY0" fmla="*/ 0 h 749853"/>
                  <a:gd name="connsiteX1" fmla="*/ 1304582 w 1304582"/>
                  <a:gd name="connsiteY1" fmla="*/ 0 h 749853"/>
                  <a:gd name="connsiteX2" fmla="*/ 1304582 w 1304582"/>
                  <a:gd name="connsiteY2" fmla="*/ 708013 h 749853"/>
                  <a:gd name="connsiteX3" fmla="*/ 652291 w 1304582"/>
                  <a:gd name="connsiteY3" fmla="*/ 708013 h 749853"/>
                  <a:gd name="connsiteX4" fmla="*/ 0 w 1304582"/>
                  <a:gd name="connsiteY4" fmla="*/ 708013 h 74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82" h="749853">
                    <a:moveTo>
                      <a:pt x="0" y="0"/>
                    </a:moveTo>
                    <a:lnTo>
                      <a:pt x="1304582" y="0"/>
                    </a:lnTo>
                    <a:lnTo>
                      <a:pt x="1304582" y="708013"/>
                    </a:lnTo>
                    <a:cubicBezTo>
                      <a:pt x="1087152" y="852952"/>
                      <a:pt x="869721" y="563074"/>
                      <a:pt x="652291" y="708013"/>
                    </a:cubicBezTo>
                    <a:cubicBezTo>
                      <a:pt x="434861" y="852952"/>
                      <a:pt x="217430" y="563074"/>
                      <a:pt x="0" y="708013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8C8FEEB9-B371-475E-BD7B-8F2C0915111B}"/>
                </a:ext>
              </a:extLst>
            </p:cNvPr>
            <p:cNvGrpSpPr/>
            <p:nvPr/>
          </p:nvGrpSpPr>
          <p:grpSpPr>
            <a:xfrm>
              <a:off x="6643260" y="6730241"/>
              <a:ext cx="2880000" cy="2879999"/>
              <a:chOff x="2000930" y="4331997"/>
              <a:chExt cx="2608233" cy="2608232"/>
            </a:xfrm>
          </p:grpSpPr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4F14C550-8DC8-4DF4-BEAE-690DB18A0F24}"/>
                  </a:ext>
                </a:extLst>
              </p:cNvPr>
              <p:cNvSpPr/>
              <p:nvPr/>
            </p:nvSpPr>
            <p:spPr>
              <a:xfrm>
                <a:off x="2000930" y="6190375"/>
                <a:ext cx="1304582" cy="749854"/>
              </a:xfrm>
              <a:custGeom>
                <a:avLst/>
                <a:gdLst>
                  <a:gd name="connsiteX0" fmla="*/ 163073 w 1304582"/>
                  <a:gd name="connsiteY0" fmla="*/ 1077 h 749854"/>
                  <a:gd name="connsiteX1" fmla="*/ 652291 w 1304582"/>
                  <a:gd name="connsiteY1" fmla="*/ 41841 h 749854"/>
                  <a:gd name="connsiteX2" fmla="*/ 1304582 w 1304582"/>
                  <a:gd name="connsiteY2" fmla="*/ 41841 h 749854"/>
                  <a:gd name="connsiteX3" fmla="*/ 1304582 w 1304582"/>
                  <a:gd name="connsiteY3" fmla="*/ 749854 h 749854"/>
                  <a:gd name="connsiteX4" fmla="*/ 0 w 1304582"/>
                  <a:gd name="connsiteY4" fmla="*/ 749854 h 749854"/>
                  <a:gd name="connsiteX5" fmla="*/ 0 w 1304582"/>
                  <a:gd name="connsiteY5" fmla="*/ 41841 h 749854"/>
                  <a:gd name="connsiteX6" fmla="*/ 163073 w 1304582"/>
                  <a:gd name="connsiteY6" fmla="*/ 1077 h 74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4582" h="749854">
                    <a:moveTo>
                      <a:pt x="163073" y="1077"/>
                    </a:moveTo>
                    <a:cubicBezTo>
                      <a:pt x="326146" y="14665"/>
                      <a:pt x="489219" y="150545"/>
                      <a:pt x="652291" y="41841"/>
                    </a:cubicBezTo>
                    <a:cubicBezTo>
                      <a:pt x="869721" y="-103098"/>
                      <a:pt x="1087152" y="186780"/>
                      <a:pt x="1304582" y="41841"/>
                    </a:cubicBezTo>
                    <a:lnTo>
                      <a:pt x="1304582" y="749854"/>
                    </a:lnTo>
                    <a:lnTo>
                      <a:pt x="0" y="749854"/>
                    </a:lnTo>
                    <a:lnTo>
                      <a:pt x="0" y="41841"/>
                    </a:lnTo>
                    <a:cubicBezTo>
                      <a:pt x="54358" y="5607"/>
                      <a:pt x="108715" y="-3453"/>
                      <a:pt x="163073" y="107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4ED567BA-82C4-4047-A8B6-7B27F8C713A5}"/>
                  </a:ext>
                </a:extLst>
              </p:cNvPr>
              <p:cNvSpPr/>
              <p:nvPr/>
            </p:nvSpPr>
            <p:spPr>
              <a:xfrm>
                <a:off x="3304581" y="6190375"/>
                <a:ext cx="1304582" cy="749854"/>
              </a:xfrm>
              <a:custGeom>
                <a:avLst/>
                <a:gdLst>
                  <a:gd name="connsiteX0" fmla="*/ 163073 w 1304582"/>
                  <a:gd name="connsiteY0" fmla="*/ 1077 h 749854"/>
                  <a:gd name="connsiteX1" fmla="*/ 652291 w 1304582"/>
                  <a:gd name="connsiteY1" fmla="*/ 41841 h 749854"/>
                  <a:gd name="connsiteX2" fmla="*/ 1304582 w 1304582"/>
                  <a:gd name="connsiteY2" fmla="*/ 41841 h 749854"/>
                  <a:gd name="connsiteX3" fmla="*/ 1304582 w 1304582"/>
                  <a:gd name="connsiteY3" fmla="*/ 749854 h 749854"/>
                  <a:gd name="connsiteX4" fmla="*/ 0 w 1304582"/>
                  <a:gd name="connsiteY4" fmla="*/ 749854 h 749854"/>
                  <a:gd name="connsiteX5" fmla="*/ 0 w 1304582"/>
                  <a:gd name="connsiteY5" fmla="*/ 41841 h 749854"/>
                  <a:gd name="connsiteX6" fmla="*/ 163073 w 1304582"/>
                  <a:gd name="connsiteY6" fmla="*/ 1077 h 74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4582" h="749854">
                    <a:moveTo>
                      <a:pt x="163073" y="1077"/>
                    </a:moveTo>
                    <a:cubicBezTo>
                      <a:pt x="326146" y="14665"/>
                      <a:pt x="489219" y="150545"/>
                      <a:pt x="652291" y="41841"/>
                    </a:cubicBezTo>
                    <a:cubicBezTo>
                      <a:pt x="869721" y="-103098"/>
                      <a:pt x="1087152" y="186780"/>
                      <a:pt x="1304582" y="41841"/>
                    </a:cubicBezTo>
                    <a:lnTo>
                      <a:pt x="1304582" y="749854"/>
                    </a:lnTo>
                    <a:lnTo>
                      <a:pt x="0" y="749854"/>
                    </a:lnTo>
                    <a:lnTo>
                      <a:pt x="0" y="41841"/>
                    </a:lnTo>
                    <a:cubicBezTo>
                      <a:pt x="54358" y="5607"/>
                      <a:pt x="108715" y="-3453"/>
                      <a:pt x="163073" y="1077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小波 319">
                <a:extLst>
                  <a:ext uri="{FF2B5EF4-FFF2-40B4-BE49-F238E27FC236}">
                    <a16:creationId xmlns:a16="http://schemas.microsoft.com/office/drawing/2014/main" id="{D386966F-9FB9-4FCA-B583-FF32B34FF409}"/>
                  </a:ext>
                </a:extLst>
              </p:cNvPr>
              <p:cNvSpPr/>
              <p:nvPr/>
            </p:nvSpPr>
            <p:spPr>
              <a:xfrm>
                <a:off x="2000930" y="4988958"/>
                <a:ext cx="1304582" cy="1304582"/>
              </a:xfrm>
              <a:prstGeom prst="doubleWave">
                <a:avLst>
                  <a:gd name="adj1" fmla="val 3333"/>
                  <a:gd name="adj2" fmla="val 0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03F9A12A-A4AB-4039-95FA-C5E82B65F5C4}"/>
                  </a:ext>
                </a:extLst>
              </p:cNvPr>
              <p:cNvSpPr/>
              <p:nvPr/>
            </p:nvSpPr>
            <p:spPr>
              <a:xfrm>
                <a:off x="2000930" y="4331997"/>
                <a:ext cx="1304582" cy="749853"/>
              </a:xfrm>
              <a:custGeom>
                <a:avLst/>
                <a:gdLst>
                  <a:gd name="connsiteX0" fmla="*/ 0 w 1304582"/>
                  <a:gd name="connsiteY0" fmla="*/ 0 h 749853"/>
                  <a:gd name="connsiteX1" fmla="*/ 1304582 w 1304582"/>
                  <a:gd name="connsiteY1" fmla="*/ 0 h 749853"/>
                  <a:gd name="connsiteX2" fmla="*/ 1304582 w 1304582"/>
                  <a:gd name="connsiteY2" fmla="*/ 708013 h 749853"/>
                  <a:gd name="connsiteX3" fmla="*/ 652291 w 1304582"/>
                  <a:gd name="connsiteY3" fmla="*/ 708013 h 749853"/>
                  <a:gd name="connsiteX4" fmla="*/ 0 w 1304582"/>
                  <a:gd name="connsiteY4" fmla="*/ 708013 h 74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82" h="749853">
                    <a:moveTo>
                      <a:pt x="0" y="0"/>
                    </a:moveTo>
                    <a:lnTo>
                      <a:pt x="1304582" y="0"/>
                    </a:lnTo>
                    <a:lnTo>
                      <a:pt x="1304582" y="708013"/>
                    </a:lnTo>
                    <a:cubicBezTo>
                      <a:pt x="1087152" y="852952"/>
                      <a:pt x="869721" y="563074"/>
                      <a:pt x="652291" y="708013"/>
                    </a:cubicBezTo>
                    <a:cubicBezTo>
                      <a:pt x="434861" y="852952"/>
                      <a:pt x="217430" y="563074"/>
                      <a:pt x="0" y="70801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小波 321">
                <a:extLst>
                  <a:ext uri="{FF2B5EF4-FFF2-40B4-BE49-F238E27FC236}">
                    <a16:creationId xmlns:a16="http://schemas.microsoft.com/office/drawing/2014/main" id="{EA13BF49-66B4-4B69-92EA-3C11625F281D}"/>
                  </a:ext>
                </a:extLst>
              </p:cNvPr>
              <p:cNvSpPr/>
              <p:nvPr/>
            </p:nvSpPr>
            <p:spPr>
              <a:xfrm>
                <a:off x="3304581" y="4988958"/>
                <a:ext cx="1304582" cy="1304582"/>
              </a:xfrm>
              <a:prstGeom prst="doubleWave">
                <a:avLst>
                  <a:gd name="adj1" fmla="val 3333"/>
                  <a:gd name="adj2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297EFE7D-F69A-4543-AD00-10BBAB6645C1}"/>
                  </a:ext>
                </a:extLst>
              </p:cNvPr>
              <p:cNvSpPr/>
              <p:nvPr/>
            </p:nvSpPr>
            <p:spPr>
              <a:xfrm>
                <a:off x="3304581" y="4331997"/>
                <a:ext cx="1304582" cy="749853"/>
              </a:xfrm>
              <a:custGeom>
                <a:avLst/>
                <a:gdLst>
                  <a:gd name="connsiteX0" fmla="*/ 0 w 1304582"/>
                  <a:gd name="connsiteY0" fmla="*/ 0 h 749853"/>
                  <a:gd name="connsiteX1" fmla="*/ 1304582 w 1304582"/>
                  <a:gd name="connsiteY1" fmla="*/ 0 h 749853"/>
                  <a:gd name="connsiteX2" fmla="*/ 1304582 w 1304582"/>
                  <a:gd name="connsiteY2" fmla="*/ 708013 h 749853"/>
                  <a:gd name="connsiteX3" fmla="*/ 652291 w 1304582"/>
                  <a:gd name="connsiteY3" fmla="*/ 708013 h 749853"/>
                  <a:gd name="connsiteX4" fmla="*/ 0 w 1304582"/>
                  <a:gd name="connsiteY4" fmla="*/ 708013 h 74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4582" h="749853">
                    <a:moveTo>
                      <a:pt x="0" y="0"/>
                    </a:moveTo>
                    <a:lnTo>
                      <a:pt x="1304582" y="0"/>
                    </a:lnTo>
                    <a:lnTo>
                      <a:pt x="1304582" y="708013"/>
                    </a:lnTo>
                    <a:cubicBezTo>
                      <a:pt x="1087152" y="852952"/>
                      <a:pt x="869721" y="563074"/>
                      <a:pt x="652291" y="708013"/>
                    </a:cubicBezTo>
                    <a:cubicBezTo>
                      <a:pt x="434861" y="852952"/>
                      <a:pt x="217430" y="563074"/>
                      <a:pt x="0" y="708013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30" name="テキスト ボックス 329">
            <a:extLst>
              <a:ext uri="{FF2B5EF4-FFF2-40B4-BE49-F238E27FC236}">
                <a16:creationId xmlns:a16="http://schemas.microsoft.com/office/drawing/2014/main" id="{9669783A-B1A6-4F0F-B4E5-C784C9BF39FF}"/>
              </a:ext>
            </a:extLst>
          </p:cNvPr>
          <p:cNvSpPr txBox="1"/>
          <p:nvPr/>
        </p:nvSpPr>
        <p:spPr>
          <a:xfrm>
            <a:off x="214852" y="2412633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check25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1" name="テキスト ボックス 330">
            <a:extLst>
              <a:ext uri="{FF2B5EF4-FFF2-40B4-BE49-F238E27FC236}">
                <a16:creationId xmlns:a16="http://schemas.microsoft.com/office/drawing/2014/main" id="{A85A5232-F0E1-4115-B2D9-28B3BF046773}"/>
              </a:ext>
            </a:extLst>
          </p:cNvPr>
          <p:cNvSpPr txBox="1"/>
          <p:nvPr/>
        </p:nvSpPr>
        <p:spPr>
          <a:xfrm>
            <a:off x="1860772" y="2412633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check26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2" name="テキスト ボックス 331">
            <a:extLst>
              <a:ext uri="{FF2B5EF4-FFF2-40B4-BE49-F238E27FC236}">
                <a16:creationId xmlns:a16="http://schemas.microsoft.com/office/drawing/2014/main" id="{8D505258-50E1-4748-A1A8-7CD3A60EA4A3}"/>
              </a:ext>
            </a:extLst>
          </p:cNvPr>
          <p:cNvSpPr txBox="1"/>
          <p:nvPr/>
        </p:nvSpPr>
        <p:spPr>
          <a:xfrm>
            <a:off x="3456816" y="2412633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check27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3" name="テキスト ボックス 332">
            <a:extLst>
              <a:ext uri="{FF2B5EF4-FFF2-40B4-BE49-F238E27FC236}">
                <a16:creationId xmlns:a16="http://schemas.microsoft.com/office/drawing/2014/main" id="{BDBB85E0-70F1-4D7B-BDAD-1B7FFDEAC00B}"/>
              </a:ext>
            </a:extLst>
          </p:cNvPr>
          <p:cNvSpPr txBox="1"/>
          <p:nvPr/>
        </p:nvSpPr>
        <p:spPr>
          <a:xfrm>
            <a:off x="5027922" y="2412633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check28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3B770B88-1311-45BB-9386-10394E2E7DC8}"/>
              </a:ext>
            </a:extLst>
          </p:cNvPr>
          <p:cNvGrpSpPr/>
          <p:nvPr/>
        </p:nvGrpSpPr>
        <p:grpSpPr>
          <a:xfrm>
            <a:off x="294344" y="4849542"/>
            <a:ext cx="1440000" cy="720000"/>
            <a:chOff x="1254124" y="2038349"/>
            <a:chExt cx="1440001" cy="720001"/>
          </a:xfrm>
        </p:grpSpPr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B09FC8DE-C86D-4BAA-A97B-EDB2467EF5C4}"/>
                </a:ext>
              </a:extLst>
            </p:cNvPr>
            <p:cNvSpPr/>
            <p:nvPr/>
          </p:nvSpPr>
          <p:spPr>
            <a:xfrm>
              <a:off x="1254125" y="2038350"/>
              <a:ext cx="1440000" cy="720000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41162149-BA53-4DEE-83DF-AA4F3A6EF12C}"/>
                </a:ext>
              </a:extLst>
            </p:cNvPr>
            <p:cNvSpPr/>
            <p:nvPr/>
          </p:nvSpPr>
          <p:spPr>
            <a:xfrm>
              <a:off x="1254124" y="2038349"/>
              <a:ext cx="1440000" cy="720000"/>
            </a:xfrm>
            <a:custGeom>
              <a:avLst/>
              <a:gdLst>
                <a:gd name="connsiteX0" fmla="*/ 719568 w 1440000"/>
                <a:gd name="connsiteY0" fmla="*/ 0 h 720000"/>
                <a:gd name="connsiteX1" fmla="*/ 1440000 w 1440000"/>
                <a:gd name="connsiteY1" fmla="*/ 0 h 720000"/>
                <a:gd name="connsiteX2" fmla="*/ 720432 w 1440000"/>
                <a:gd name="connsiteY2" fmla="*/ 720000 h 720000"/>
                <a:gd name="connsiteX3" fmla="*/ 0 w 1440000"/>
                <a:gd name="connsiteY3" fmla="*/ 7200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0000" h="720000">
                  <a:moveTo>
                    <a:pt x="719568" y="0"/>
                  </a:moveTo>
                  <a:lnTo>
                    <a:pt x="1440000" y="0"/>
                  </a:lnTo>
                  <a:lnTo>
                    <a:pt x="720432" y="720000"/>
                  </a:lnTo>
                  <a:lnTo>
                    <a:pt x="0" y="7200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91BB0C4F-1EC7-43E9-A885-5AF0A6D1599F}"/>
              </a:ext>
            </a:extLst>
          </p:cNvPr>
          <p:cNvGrpSpPr/>
          <p:nvPr/>
        </p:nvGrpSpPr>
        <p:grpSpPr>
          <a:xfrm>
            <a:off x="3377626" y="4849542"/>
            <a:ext cx="1440000" cy="720000"/>
            <a:chOff x="658247" y="2530163"/>
            <a:chExt cx="2879997" cy="2879998"/>
          </a:xfrm>
        </p:grpSpPr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9242E418-DFC1-48A7-8C67-C4A01017D174}"/>
                </a:ext>
              </a:extLst>
            </p:cNvPr>
            <p:cNvGrpSpPr/>
            <p:nvPr/>
          </p:nvGrpSpPr>
          <p:grpSpPr>
            <a:xfrm>
              <a:off x="658247" y="2530163"/>
              <a:ext cx="2879997" cy="1440000"/>
              <a:chOff x="1254124" y="2038349"/>
              <a:chExt cx="1440001" cy="720001"/>
            </a:xfrm>
          </p:grpSpPr>
          <p:sp>
            <p:nvSpPr>
              <p:cNvPr id="342" name="正方形/長方形 341">
                <a:extLst>
                  <a:ext uri="{FF2B5EF4-FFF2-40B4-BE49-F238E27FC236}">
                    <a16:creationId xmlns:a16="http://schemas.microsoft.com/office/drawing/2014/main" id="{D8ADE4F9-984E-4B52-B3B7-C6BB3F1E33C9}"/>
                  </a:ext>
                </a:extLst>
              </p:cNvPr>
              <p:cNvSpPr/>
              <p:nvPr/>
            </p:nvSpPr>
            <p:spPr>
              <a:xfrm>
                <a:off x="1254125" y="2038350"/>
                <a:ext cx="1440000" cy="720000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9DEAFFAF-235D-4F42-BAA4-08EF9C8BCF87}"/>
                  </a:ext>
                </a:extLst>
              </p:cNvPr>
              <p:cNvSpPr/>
              <p:nvPr/>
            </p:nvSpPr>
            <p:spPr>
              <a:xfrm>
                <a:off x="1254124" y="2038349"/>
                <a:ext cx="1440000" cy="720000"/>
              </a:xfrm>
              <a:custGeom>
                <a:avLst/>
                <a:gdLst>
                  <a:gd name="connsiteX0" fmla="*/ 719568 w 1440000"/>
                  <a:gd name="connsiteY0" fmla="*/ 0 h 720000"/>
                  <a:gd name="connsiteX1" fmla="*/ 1440000 w 1440000"/>
                  <a:gd name="connsiteY1" fmla="*/ 0 h 720000"/>
                  <a:gd name="connsiteX2" fmla="*/ 720432 w 1440000"/>
                  <a:gd name="connsiteY2" fmla="*/ 720000 h 720000"/>
                  <a:gd name="connsiteX3" fmla="*/ 0 w 1440000"/>
                  <a:gd name="connsiteY3" fmla="*/ 72000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0000" h="720000">
                    <a:moveTo>
                      <a:pt x="719568" y="0"/>
                    </a:moveTo>
                    <a:lnTo>
                      <a:pt x="1440000" y="0"/>
                    </a:lnTo>
                    <a:lnTo>
                      <a:pt x="720432" y="720000"/>
                    </a:lnTo>
                    <a:lnTo>
                      <a:pt x="0" y="72000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7A613D79-80B4-48C5-826B-BE8969FF48C5}"/>
                </a:ext>
              </a:extLst>
            </p:cNvPr>
            <p:cNvGrpSpPr/>
            <p:nvPr/>
          </p:nvGrpSpPr>
          <p:grpSpPr>
            <a:xfrm>
              <a:off x="658247" y="3970161"/>
              <a:ext cx="2879997" cy="1440000"/>
              <a:chOff x="1254124" y="2038349"/>
              <a:chExt cx="1440001" cy="720001"/>
            </a:xfrm>
          </p:grpSpPr>
          <p:sp>
            <p:nvSpPr>
              <p:cNvPr id="340" name="正方形/長方形 339">
                <a:extLst>
                  <a:ext uri="{FF2B5EF4-FFF2-40B4-BE49-F238E27FC236}">
                    <a16:creationId xmlns:a16="http://schemas.microsoft.com/office/drawing/2014/main" id="{3F5C5656-4759-42B4-B317-694424D8B7E0}"/>
                  </a:ext>
                </a:extLst>
              </p:cNvPr>
              <p:cNvSpPr/>
              <p:nvPr/>
            </p:nvSpPr>
            <p:spPr>
              <a:xfrm>
                <a:off x="1254125" y="2038350"/>
                <a:ext cx="1440000" cy="720000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4677BA5A-1EBA-484A-A4BD-2893B344A54E}"/>
                  </a:ext>
                </a:extLst>
              </p:cNvPr>
              <p:cNvSpPr/>
              <p:nvPr/>
            </p:nvSpPr>
            <p:spPr>
              <a:xfrm>
                <a:off x="1254124" y="2038349"/>
                <a:ext cx="1440000" cy="720000"/>
              </a:xfrm>
              <a:custGeom>
                <a:avLst/>
                <a:gdLst>
                  <a:gd name="connsiteX0" fmla="*/ 719568 w 1440000"/>
                  <a:gd name="connsiteY0" fmla="*/ 0 h 720000"/>
                  <a:gd name="connsiteX1" fmla="*/ 1440000 w 1440000"/>
                  <a:gd name="connsiteY1" fmla="*/ 0 h 720000"/>
                  <a:gd name="connsiteX2" fmla="*/ 720432 w 1440000"/>
                  <a:gd name="connsiteY2" fmla="*/ 720000 h 720000"/>
                  <a:gd name="connsiteX3" fmla="*/ 0 w 1440000"/>
                  <a:gd name="connsiteY3" fmla="*/ 72000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0000" h="720000">
                    <a:moveTo>
                      <a:pt x="719568" y="0"/>
                    </a:moveTo>
                    <a:lnTo>
                      <a:pt x="1440000" y="0"/>
                    </a:lnTo>
                    <a:lnTo>
                      <a:pt x="720432" y="720000"/>
                    </a:lnTo>
                    <a:lnTo>
                      <a:pt x="0" y="72000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B9E03194-2957-4AED-ADA8-832A3665398F}"/>
              </a:ext>
            </a:extLst>
          </p:cNvPr>
          <p:cNvGrpSpPr/>
          <p:nvPr/>
        </p:nvGrpSpPr>
        <p:grpSpPr>
          <a:xfrm flipH="1">
            <a:off x="1835985" y="4849542"/>
            <a:ext cx="1440000" cy="720000"/>
            <a:chOff x="1254124" y="2038349"/>
            <a:chExt cx="1440001" cy="720001"/>
          </a:xfrm>
        </p:grpSpPr>
        <p:sp>
          <p:nvSpPr>
            <p:cNvPr id="345" name="正方形/長方形 344">
              <a:extLst>
                <a:ext uri="{FF2B5EF4-FFF2-40B4-BE49-F238E27FC236}">
                  <a16:creationId xmlns:a16="http://schemas.microsoft.com/office/drawing/2014/main" id="{13D6CA30-308B-41F7-B614-270465B5573C}"/>
                </a:ext>
              </a:extLst>
            </p:cNvPr>
            <p:cNvSpPr/>
            <p:nvPr/>
          </p:nvSpPr>
          <p:spPr>
            <a:xfrm>
              <a:off x="1254125" y="2038350"/>
              <a:ext cx="1440000" cy="720000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604C6B25-6250-4F21-9EF3-63032E43C2A1}"/>
                </a:ext>
              </a:extLst>
            </p:cNvPr>
            <p:cNvSpPr/>
            <p:nvPr/>
          </p:nvSpPr>
          <p:spPr>
            <a:xfrm>
              <a:off x="1254124" y="2038349"/>
              <a:ext cx="1440000" cy="720000"/>
            </a:xfrm>
            <a:custGeom>
              <a:avLst/>
              <a:gdLst>
                <a:gd name="connsiteX0" fmla="*/ 719568 w 1440000"/>
                <a:gd name="connsiteY0" fmla="*/ 0 h 720000"/>
                <a:gd name="connsiteX1" fmla="*/ 1440000 w 1440000"/>
                <a:gd name="connsiteY1" fmla="*/ 0 h 720000"/>
                <a:gd name="connsiteX2" fmla="*/ 720432 w 1440000"/>
                <a:gd name="connsiteY2" fmla="*/ 720000 h 720000"/>
                <a:gd name="connsiteX3" fmla="*/ 0 w 1440000"/>
                <a:gd name="connsiteY3" fmla="*/ 7200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0000" h="720000">
                  <a:moveTo>
                    <a:pt x="719568" y="0"/>
                  </a:moveTo>
                  <a:lnTo>
                    <a:pt x="1440000" y="0"/>
                  </a:lnTo>
                  <a:lnTo>
                    <a:pt x="720432" y="720000"/>
                  </a:lnTo>
                  <a:lnTo>
                    <a:pt x="0" y="7200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7" name="グループ化 346">
            <a:extLst>
              <a:ext uri="{FF2B5EF4-FFF2-40B4-BE49-F238E27FC236}">
                <a16:creationId xmlns:a16="http://schemas.microsoft.com/office/drawing/2014/main" id="{EB4B12E0-C2BA-4042-94A0-66241DCD3D3C}"/>
              </a:ext>
            </a:extLst>
          </p:cNvPr>
          <p:cNvGrpSpPr/>
          <p:nvPr/>
        </p:nvGrpSpPr>
        <p:grpSpPr>
          <a:xfrm flipH="1">
            <a:off x="4919267" y="4849542"/>
            <a:ext cx="1440000" cy="720000"/>
            <a:chOff x="658247" y="2530163"/>
            <a:chExt cx="2879997" cy="2879998"/>
          </a:xfrm>
        </p:grpSpPr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6C4658B6-7C90-4E46-9438-2AF71BCB5226}"/>
                </a:ext>
              </a:extLst>
            </p:cNvPr>
            <p:cNvGrpSpPr/>
            <p:nvPr/>
          </p:nvGrpSpPr>
          <p:grpSpPr>
            <a:xfrm>
              <a:off x="658247" y="2530163"/>
              <a:ext cx="2879997" cy="1440000"/>
              <a:chOff x="1254124" y="2038349"/>
              <a:chExt cx="1440001" cy="720001"/>
            </a:xfrm>
          </p:grpSpPr>
          <p:sp>
            <p:nvSpPr>
              <p:cNvPr id="352" name="正方形/長方形 351">
                <a:extLst>
                  <a:ext uri="{FF2B5EF4-FFF2-40B4-BE49-F238E27FC236}">
                    <a16:creationId xmlns:a16="http://schemas.microsoft.com/office/drawing/2014/main" id="{F6E1FF06-E991-4110-8EFE-B74BC0E4108C}"/>
                  </a:ext>
                </a:extLst>
              </p:cNvPr>
              <p:cNvSpPr/>
              <p:nvPr/>
            </p:nvSpPr>
            <p:spPr>
              <a:xfrm>
                <a:off x="1254125" y="2038350"/>
                <a:ext cx="1440000" cy="720000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128B1E0F-55E7-4803-816C-0B9D4EE1A0D5}"/>
                  </a:ext>
                </a:extLst>
              </p:cNvPr>
              <p:cNvSpPr/>
              <p:nvPr/>
            </p:nvSpPr>
            <p:spPr>
              <a:xfrm>
                <a:off x="1254124" y="2038349"/>
                <a:ext cx="1440000" cy="720000"/>
              </a:xfrm>
              <a:custGeom>
                <a:avLst/>
                <a:gdLst>
                  <a:gd name="connsiteX0" fmla="*/ 719568 w 1440000"/>
                  <a:gd name="connsiteY0" fmla="*/ 0 h 720000"/>
                  <a:gd name="connsiteX1" fmla="*/ 1440000 w 1440000"/>
                  <a:gd name="connsiteY1" fmla="*/ 0 h 720000"/>
                  <a:gd name="connsiteX2" fmla="*/ 720432 w 1440000"/>
                  <a:gd name="connsiteY2" fmla="*/ 720000 h 720000"/>
                  <a:gd name="connsiteX3" fmla="*/ 0 w 1440000"/>
                  <a:gd name="connsiteY3" fmla="*/ 72000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0000" h="720000">
                    <a:moveTo>
                      <a:pt x="719568" y="0"/>
                    </a:moveTo>
                    <a:lnTo>
                      <a:pt x="1440000" y="0"/>
                    </a:lnTo>
                    <a:lnTo>
                      <a:pt x="720432" y="720000"/>
                    </a:lnTo>
                    <a:lnTo>
                      <a:pt x="0" y="72000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BA489AF3-925B-434E-AF16-A66B6EF4B735}"/>
                </a:ext>
              </a:extLst>
            </p:cNvPr>
            <p:cNvGrpSpPr/>
            <p:nvPr/>
          </p:nvGrpSpPr>
          <p:grpSpPr>
            <a:xfrm>
              <a:off x="658247" y="3970161"/>
              <a:ext cx="2879997" cy="1440000"/>
              <a:chOff x="1254124" y="2038349"/>
              <a:chExt cx="1440001" cy="720001"/>
            </a:xfrm>
          </p:grpSpPr>
          <p:sp>
            <p:nvSpPr>
              <p:cNvPr id="350" name="正方形/長方形 349">
                <a:extLst>
                  <a:ext uri="{FF2B5EF4-FFF2-40B4-BE49-F238E27FC236}">
                    <a16:creationId xmlns:a16="http://schemas.microsoft.com/office/drawing/2014/main" id="{9DF687C2-75BC-4FDE-9600-36027B739E53}"/>
                  </a:ext>
                </a:extLst>
              </p:cNvPr>
              <p:cNvSpPr/>
              <p:nvPr/>
            </p:nvSpPr>
            <p:spPr>
              <a:xfrm>
                <a:off x="1254125" y="2038350"/>
                <a:ext cx="1440000" cy="720000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2D4AE112-70F5-4644-9E33-BC67B90E1147}"/>
                  </a:ext>
                </a:extLst>
              </p:cNvPr>
              <p:cNvSpPr/>
              <p:nvPr/>
            </p:nvSpPr>
            <p:spPr>
              <a:xfrm>
                <a:off x="1254124" y="2038349"/>
                <a:ext cx="1440000" cy="720000"/>
              </a:xfrm>
              <a:custGeom>
                <a:avLst/>
                <a:gdLst>
                  <a:gd name="connsiteX0" fmla="*/ 719568 w 1440000"/>
                  <a:gd name="connsiteY0" fmla="*/ 0 h 720000"/>
                  <a:gd name="connsiteX1" fmla="*/ 1440000 w 1440000"/>
                  <a:gd name="connsiteY1" fmla="*/ 0 h 720000"/>
                  <a:gd name="connsiteX2" fmla="*/ 720432 w 1440000"/>
                  <a:gd name="connsiteY2" fmla="*/ 720000 h 720000"/>
                  <a:gd name="connsiteX3" fmla="*/ 0 w 1440000"/>
                  <a:gd name="connsiteY3" fmla="*/ 72000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0000" h="720000">
                    <a:moveTo>
                      <a:pt x="719568" y="0"/>
                    </a:moveTo>
                    <a:lnTo>
                      <a:pt x="1440000" y="0"/>
                    </a:lnTo>
                    <a:lnTo>
                      <a:pt x="720432" y="720000"/>
                    </a:lnTo>
                    <a:lnTo>
                      <a:pt x="0" y="72000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54" name="テキスト ボックス 353">
            <a:extLst>
              <a:ext uri="{FF2B5EF4-FFF2-40B4-BE49-F238E27FC236}">
                <a16:creationId xmlns:a16="http://schemas.microsoft.com/office/drawing/2014/main" id="{896A38EC-1D16-4976-9848-F1A8D52F5136}"/>
              </a:ext>
            </a:extLst>
          </p:cNvPr>
          <p:cNvSpPr txBox="1"/>
          <p:nvPr/>
        </p:nvSpPr>
        <p:spPr>
          <a:xfrm>
            <a:off x="214852" y="4566134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check29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5" name="テキスト ボックス 354">
            <a:extLst>
              <a:ext uri="{FF2B5EF4-FFF2-40B4-BE49-F238E27FC236}">
                <a16:creationId xmlns:a16="http://schemas.microsoft.com/office/drawing/2014/main" id="{D7EE09BE-9DA6-4589-9231-B017AC67B212}"/>
              </a:ext>
            </a:extLst>
          </p:cNvPr>
          <p:cNvSpPr txBox="1"/>
          <p:nvPr/>
        </p:nvSpPr>
        <p:spPr>
          <a:xfrm>
            <a:off x="1860772" y="4566134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check30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6" name="テキスト ボックス 355">
            <a:extLst>
              <a:ext uri="{FF2B5EF4-FFF2-40B4-BE49-F238E27FC236}">
                <a16:creationId xmlns:a16="http://schemas.microsoft.com/office/drawing/2014/main" id="{444C9A65-6455-4388-BFBF-81ACFDA7D050}"/>
              </a:ext>
            </a:extLst>
          </p:cNvPr>
          <p:cNvSpPr txBox="1"/>
          <p:nvPr/>
        </p:nvSpPr>
        <p:spPr>
          <a:xfrm>
            <a:off x="3456816" y="4566134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check31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7" name="テキスト ボックス 356">
            <a:extLst>
              <a:ext uri="{FF2B5EF4-FFF2-40B4-BE49-F238E27FC236}">
                <a16:creationId xmlns:a16="http://schemas.microsoft.com/office/drawing/2014/main" id="{A0229AD4-3A04-49F9-AB0B-2940E8C1DA1F}"/>
              </a:ext>
            </a:extLst>
          </p:cNvPr>
          <p:cNvSpPr txBox="1"/>
          <p:nvPr/>
        </p:nvSpPr>
        <p:spPr>
          <a:xfrm>
            <a:off x="5027922" y="4566134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check32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8" name="グループ化 357">
            <a:extLst>
              <a:ext uri="{FF2B5EF4-FFF2-40B4-BE49-F238E27FC236}">
                <a16:creationId xmlns:a16="http://schemas.microsoft.com/office/drawing/2014/main" id="{5CC5AE9A-1A72-4C77-9818-EEFCABE13D46}"/>
              </a:ext>
            </a:extLst>
          </p:cNvPr>
          <p:cNvGrpSpPr/>
          <p:nvPr/>
        </p:nvGrpSpPr>
        <p:grpSpPr>
          <a:xfrm rot="16200000">
            <a:off x="6753351" y="3073029"/>
            <a:ext cx="1440000" cy="720000"/>
            <a:chOff x="1254124" y="2038349"/>
            <a:chExt cx="1440001" cy="720001"/>
          </a:xfrm>
        </p:grpSpPr>
        <p:sp>
          <p:nvSpPr>
            <p:cNvPr id="475" name="正方形/長方形 474">
              <a:extLst>
                <a:ext uri="{FF2B5EF4-FFF2-40B4-BE49-F238E27FC236}">
                  <a16:creationId xmlns:a16="http://schemas.microsoft.com/office/drawing/2014/main" id="{C1AAD9C4-3687-4D33-8CA7-EC84CD0F32C0}"/>
                </a:ext>
              </a:extLst>
            </p:cNvPr>
            <p:cNvSpPr/>
            <p:nvPr/>
          </p:nvSpPr>
          <p:spPr>
            <a:xfrm>
              <a:off x="1254125" y="2038350"/>
              <a:ext cx="1440000" cy="720000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5826CA28-80A6-48A5-BA93-17FE6418E9FB}"/>
                </a:ext>
              </a:extLst>
            </p:cNvPr>
            <p:cNvSpPr/>
            <p:nvPr/>
          </p:nvSpPr>
          <p:spPr>
            <a:xfrm>
              <a:off x="1254124" y="2038349"/>
              <a:ext cx="1440000" cy="720000"/>
            </a:xfrm>
            <a:custGeom>
              <a:avLst/>
              <a:gdLst>
                <a:gd name="connsiteX0" fmla="*/ 719568 w 1440000"/>
                <a:gd name="connsiteY0" fmla="*/ 0 h 720000"/>
                <a:gd name="connsiteX1" fmla="*/ 1440000 w 1440000"/>
                <a:gd name="connsiteY1" fmla="*/ 0 h 720000"/>
                <a:gd name="connsiteX2" fmla="*/ 720432 w 1440000"/>
                <a:gd name="connsiteY2" fmla="*/ 720000 h 720000"/>
                <a:gd name="connsiteX3" fmla="*/ 0 w 1440000"/>
                <a:gd name="connsiteY3" fmla="*/ 7200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0000" h="720000">
                  <a:moveTo>
                    <a:pt x="719568" y="0"/>
                  </a:moveTo>
                  <a:lnTo>
                    <a:pt x="1440000" y="0"/>
                  </a:lnTo>
                  <a:lnTo>
                    <a:pt x="720432" y="720000"/>
                  </a:lnTo>
                  <a:lnTo>
                    <a:pt x="0" y="7200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7" name="グループ化 476">
            <a:extLst>
              <a:ext uri="{FF2B5EF4-FFF2-40B4-BE49-F238E27FC236}">
                <a16:creationId xmlns:a16="http://schemas.microsoft.com/office/drawing/2014/main" id="{B4F5A490-FF6E-4DA3-A0AC-F7FDBBE96D13}"/>
              </a:ext>
            </a:extLst>
          </p:cNvPr>
          <p:cNvGrpSpPr/>
          <p:nvPr/>
        </p:nvGrpSpPr>
        <p:grpSpPr>
          <a:xfrm rot="16200000">
            <a:off x="8006044" y="3073029"/>
            <a:ext cx="1440000" cy="720000"/>
            <a:chOff x="658247" y="2530163"/>
            <a:chExt cx="2879997" cy="2879998"/>
          </a:xfrm>
        </p:grpSpPr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894D2218-4491-4756-BF05-F1E97EE82F16}"/>
                </a:ext>
              </a:extLst>
            </p:cNvPr>
            <p:cNvGrpSpPr/>
            <p:nvPr/>
          </p:nvGrpSpPr>
          <p:grpSpPr>
            <a:xfrm>
              <a:off x="658247" y="2530163"/>
              <a:ext cx="2879997" cy="1440000"/>
              <a:chOff x="1254124" y="2038349"/>
              <a:chExt cx="1440001" cy="720001"/>
            </a:xfrm>
          </p:grpSpPr>
          <p:sp>
            <p:nvSpPr>
              <p:cNvPr id="494" name="正方形/長方形 493">
                <a:extLst>
                  <a:ext uri="{FF2B5EF4-FFF2-40B4-BE49-F238E27FC236}">
                    <a16:creationId xmlns:a16="http://schemas.microsoft.com/office/drawing/2014/main" id="{21259DEC-989D-4D03-A7D0-A8DED0A62C13}"/>
                  </a:ext>
                </a:extLst>
              </p:cNvPr>
              <p:cNvSpPr/>
              <p:nvPr/>
            </p:nvSpPr>
            <p:spPr>
              <a:xfrm>
                <a:off x="1254125" y="2038350"/>
                <a:ext cx="1440000" cy="720000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C10AE5DD-C661-427D-B323-2C626F29736F}"/>
                  </a:ext>
                </a:extLst>
              </p:cNvPr>
              <p:cNvSpPr/>
              <p:nvPr/>
            </p:nvSpPr>
            <p:spPr>
              <a:xfrm>
                <a:off x="1254124" y="2038349"/>
                <a:ext cx="1440000" cy="720000"/>
              </a:xfrm>
              <a:custGeom>
                <a:avLst/>
                <a:gdLst>
                  <a:gd name="connsiteX0" fmla="*/ 719568 w 1440000"/>
                  <a:gd name="connsiteY0" fmla="*/ 0 h 720000"/>
                  <a:gd name="connsiteX1" fmla="*/ 1440000 w 1440000"/>
                  <a:gd name="connsiteY1" fmla="*/ 0 h 720000"/>
                  <a:gd name="connsiteX2" fmla="*/ 720432 w 1440000"/>
                  <a:gd name="connsiteY2" fmla="*/ 720000 h 720000"/>
                  <a:gd name="connsiteX3" fmla="*/ 0 w 1440000"/>
                  <a:gd name="connsiteY3" fmla="*/ 72000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0000" h="720000">
                    <a:moveTo>
                      <a:pt x="719568" y="0"/>
                    </a:moveTo>
                    <a:lnTo>
                      <a:pt x="1440000" y="0"/>
                    </a:lnTo>
                    <a:lnTo>
                      <a:pt x="720432" y="720000"/>
                    </a:lnTo>
                    <a:lnTo>
                      <a:pt x="0" y="72000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DD3A2285-A279-4E40-86AB-F1856DA80D39}"/>
                </a:ext>
              </a:extLst>
            </p:cNvPr>
            <p:cNvGrpSpPr/>
            <p:nvPr/>
          </p:nvGrpSpPr>
          <p:grpSpPr>
            <a:xfrm>
              <a:off x="658247" y="3970161"/>
              <a:ext cx="2879997" cy="1440000"/>
              <a:chOff x="1254124" y="2038349"/>
              <a:chExt cx="1440001" cy="720001"/>
            </a:xfrm>
          </p:grpSpPr>
          <p:sp>
            <p:nvSpPr>
              <p:cNvPr id="480" name="正方形/長方形 479">
                <a:extLst>
                  <a:ext uri="{FF2B5EF4-FFF2-40B4-BE49-F238E27FC236}">
                    <a16:creationId xmlns:a16="http://schemas.microsoft.com/office/drawing/2014/main" id="{F31CFC88-B01F-4B1B-8A24-A9F133993724}"/>
                  </a:ext>
                </a:extLst>
              </p:cNvPr>
              <p:cNvSpPr/>
              <p:nvPr/>
            </p:nvSpPr>
            <p:spPr>
              <a:xfrm>
                <a:off x="1254125" y="2038350"/>
                <a:ext cx="1440000" cy="720000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41994280-C72C-4F9C-9A30-00356599B6C8}"/>
                  </a:ext>
                </a:extLst>
              </p:cNvPr>
              <p:cNvSpPr/>
              <p:nvPr/>
            </p:nvSpPr>
            <p:spPr>
              <a:xfrm>
                <a:off x="1254124" y="2038349"/>
                <a:ext cx="1440000" cy="720000"/>
              </a:xfrm>
              <a:custGeom>
                <a:avLst/>
                <a:gdLst>
                  <a:gd name="connsiteX0" fmla="*/ 719568 w 1440000"/>
                  <a:gd name="connsiteY0" fmla="*/ 0 h 720000"/>
                  <a:gd name="connsiteX1" fmla="*/ 1440000 w 1440000"/>
                  <a:gd name="connsiteY1" fmla="*/ 0 h 720000"/>
                  <a:gd name="connsiteX2" fmla="*/ 720432 w 1440000"/>
                  <a:gd name="connsiteY2" fmla="*/ 720000 h 720000"/>
                  <a:gd name="connsiteX3" fmla="*/ 0 w 1440000"/>
                  <a:gd name="connsiteY3" fmla="*/ 72000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0000" h="720000">
                    <a:moveTo>
                      <a:pt x="719568" y="0"/>
                    </a:moveTo>
                    <a:lnTo>
                      <a:pt x="1440000" y="0"/>
                    </a:lnTo>
                    <a:lnTo>
                      <a:pt x="720432" y="720000"/>
                    </a:lnTo>
                    <a:lnTo>
                      <a:pt x="0" y="72000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6" name="グループ化 495">
            <a:extLst>
              <a:ext uri="{FF2B5EF4-FFF2-40B4-BE49-F238E27FC236}">
                <a16:creationId xmlns:a16="http://schemas.microsoft.com/office/drawing/2014/main" id="{F9B13BF1-ADB5-4F0C-97C1-0A8278DE080D}"/>
              </a:ext>
            </a:extLst>
          </p:cNvPr>
          <p:cNvGrpSpPr/>
          <p:nvPr/>
        </p:nvGrpSpPr>
        <p:grpSpPr>
          <a:xfrm rot="16200000" flipH="1">
            <a:off x="6762681" y="5203133"/>
            <a:ext cx="1440000" cy="720000"/>
            <a:chOff x="1254124" y="2038349"/>
            <a:chExt cx="1440001" cy="720001"/>
          </a:xfrm>
        </p:grpSpPr>
        <p:sp>
          <p:nvSpPr>
            <p:cNvPr id="497" name="正方形/長方形 496">
              <a:extLst>
                <a:ext uri="{FF2B5EF4-FFF2-40B4-BE49-F238E27FC236}">
                  <a16:creationId xmlns:a16="http://schemas.microsoft.com/office/drawing/2014/main" id="{6CCE0654-1F38-42B7-B9A2-842D270762D5}"/>
                </a:ext>
              </a:extLst>
            </p:cNvPr>
            <p:cNvSpPr/>
            <p:nvPr/>
          </p:nvSpPr>
          <p:spPr>
            <a:xfrm>
              <a:off x="1254125" y="2038350"/>
              <a:ext cx="1440000" cy="720000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16A7B120-3D0F-493B-8DA6-60DE059DEAF9}"/>
                </a:ext>
              </a:extLst>
            </p:cNvPr>
            <p:cNvSpPr/>
            <p:nvPr/>
          </p:nvSpPr>
          <p:spPr>
            <a:xfrm>
              <a:off x="1254124" y="2038349"/>
              <a:ext cx="1440000" cy="720000"/>
            </a:xfrm>
            <a:custGeom>
              <a:avLst/>
              <a:gdLst>
                <a:gd name="connsiteX0" fmla="*/ 719568 w 1440000"/>
                <a:gd name="connsiteY0" fmla="*/ 0 h 720000"/>
                <a:gd name="connsiteX1" fmla="*/ 1440000 w 1440000"/>
                <a:gd name="connsiteY1" fmla="*/ 0 h 720000"/>
                <a:gd name="connsiteX2" fmla="*/ 720432 w 1440000"/>
                <a:gd name="connsiteY2" fmla="*/ 720000 h 720000"/>
                <a:gd name="connsiteX3" fmla="*/ 0 w 1440000"/>
                <a:gd name="connsiteY3" fmla="*/ 72000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0000" h="720000">
                  <a:moveTo>
                    <a:pt x="719568" y="0"/>
                  </a:moveTo>
                  <a:lnTo>
                    <a:pt x="1440000" y="0"/>
                  </a:lnTo>
                  <a:lnTo>
                    <a:pt x="720432" y="720000"/>
                  </a:lnTo>
                  <a:lnTo>
                    <a:pt x="0" y="7200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9" name="グループ化 498">
            <a:extLst>
              <a:ext uri="{FF2B5EF4-FFF2-40B4-BE49-F238E27FC236}">
                <a16:creationId xmlns:a16="http://schemas.microsoft.com/office/drawing/2014/main" id="{3AB823A6-25F1-4DFA-A538-202D04270550}"/>
              </a:ext>
            </a:extLst>
          </p:cNvPr>
          <p:cNvGrpSpPr/>
          <p:nvPr/>
        </p:nvGrpSpPr>
        <p:grpSpPr>
          <a:xfrm rot="16200000" flipH="1">
            <a:off x="8055729" y="5203133"/>
            <a:ext cx="1440000" cy="720000"/>
            <a:chOff x="658247" y="2530163"/>
            <a:chExt cx="2879997" cy="2879998"/>
          </a:xfrm>
        </p:grpSpPr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1A1DBC1B-E41D-4E3E-9A89-03E98AC58258}"/>
                </a:ext>
              </a:extLst>
            </p:cNvPr>
            <p:cNvGrpSpPr/>
            <p:nvPr/>
          </p:nvGrpSpPr>
          <p:grpSpPr>
            <a:xfrm>
              <a:off x="658247" y="2530163"/>
              <a:ext cx="2879997" cy="1440000"/>
              <a:chOff x="1254124" y="2038349"/>
              <a:chExt cx="1440001" cy="720001"/>
            </a:xfrm>
          </p:grpSpPr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D7EFFEEA-F4A6-46D2-9C91-7BC20041AE4D}"/>
                  </a:ext>
                </a:extLst>
              </p:cNvPr>
              <p:cNvSpPr/>
              <p:nvPr/>
            </p:nvSpPr>
            <p:spPr>
              <a:xfrm>
                <a:off x="1254125" y="2038350"/>
                <a:ext cx="1440000" cy="720000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51D2E954-B4EA-460E-B783-D5BC5A16341E}"/>
                  </a:ext>
                </a:extLst>
              </p:cNvPr>
              <p:cNvSpPr/>
              <p:nvPr/>
            </p:nvSpPr>
            <p:spPr>
              <a:xfrm>
                <a:off x="1254124" y="2038349"/>
                <a:ext cx="1440000" cy="720000"/>
              </a:xfrm>
              <a:custGeom>
                <a:avLst/>
                <a:gdLst>
                  <a:gd name="connsiteX0" fmla="*/ 719568 w 1440000"/>
                  <a:gd name="connsiteY0" fmla="*/ 0 h 720000"/>
                  <a:gd name="connsiteX1" fmla="*/ 1440000 w 1440000"/>
                  <a:gd name="connsiteY1" fmla="*/ 0 h 720000"/>
                  <a:gd name="connsiteX2" fmla="*/ 720432 w 1440000"/>
                  <a:gd name="connsiteY2" fmla="*/ 720000 h 720000"/>
                  <a:gd name="connsiteX3" fmla="*/ 0 w 1440000"/>
                  <a:gd name="connsiteY3" fmla="*/ 72000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0000" h="720000">
                    <a:moveTo>
                      <a:pt x="719568" y="0"/>
                    </a:moveTo>
                    <a:lnTo>
                      <a:pt x="1440000" y="0"/>
                    </a:lnTo>
                    <a:lnTo>
                      <a:pt x="720432" y="720000"/>
                    </a:lnTo>
                    <a:lnTo>
                      <a:pt x="0" y="72000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244FB0D9-C036-4A3F-B20B-1409AF4EBF1C}"/>
                </a:ext>
              </a:extLst>
            </p:cNvPr>
            <p:cNvGrpSpPr/>
            <p:nvPr/>
          </p:nvGrpSpPr>
          <p:grpSpPr>
            <a:xfrm>
              <a:off x="658247" y="3970161"/>
              <a:ext cx="2879997" cy="1440000"/>
              <a:chOff x="1254124" y="2038349"/>
              <a:chExt cx="1440001" cy="720001"/>
            </a:xfrm>
          </p:grpSpPr>
          <p:sp>
            <p:nvSpPr>
              <p:cNvPr id="502" name="正方形/長方形 501">
                <a:extLst>
                  <a:ext uri="{FF2B5EF4-FFF2-40B4-BE49-F238E27FC236}">
                    <a16:creationId xmlns:a16="http://schemas.microsoft.com/office/drawing/2014/main" id="{C3C78CDD-B573-47DB-BB5E-AEDE3F3E0348}"/>
                  </a:ext>
                </a:extLst>
              </p:cNvPr>
              <p:cNvSpPr/>
              <p:nvPr/>
            </p:nvSpPr>
            <p:spPr>
              <a:xfrm>
                <a:off x="1254125" y="2038350"/>
                <a:ext cx="1440000" cy="720000"/>
              </a:xfrm>
              <a:prstGeom prst="rect">
                <a:avLst/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3E980BA0-B90F-4659-834C-7C54FCACDB0F}"/>
                  </a:ext>
                </a:extLst>
              </p:cNvPr>
              <p:cNvSpPr/>
              <p:nvPr/>
            </p:nvSpPr>
            <p:spPr>
              <a:xfrm>
                <a:off x="1254124" y="2038349"/>
                <a:ext cx="1440000" cy="720000"/>
              </a:xfrm>
              <a:custGeom>
                <a:avLst/>
                <a:gdLst>
                  <a:gd name="connsiteX0" fmla="*/ 719568 w 1440000"/>
                  <a:gd name="connsiteY0" fmla="*/ 0 h 720000"/>
                  <a:gd name="connsiteX1" fmla="*/ 1440000 w 1440000"/>
                  <a:gd name="connsiteY1" fmla="*/ 0 h 720000"/>
                  <a:gd name="connsiteX2" fmla="*/ 720432 w 1440000"/>
                  <a:gd name="connsiteY2" fmla="*/ 720000 h 720000"/>
                  <a:gd name="connsiteX3" fmla="*/ 0 w 1440000"/>
                  <a:gd name="connsiteY3" fmla="*/ 72000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0000" h="720000">
                    <a:moveTo>
                      <a:pt x="719568" y="0"/>
                    </a:moveTo>
                    <a:lnTo>
                      <a:pt x="1440000" y="0"/>
                    </a:lnTo>
                    <a:lnTo>
                      <a:pt x="720432" y="720000"/>
                    </a:lnTo>
                    <a:lnTo>
                      <a:pt x="0" y="72000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506" name="テキスト ボックス 505">
            <a:extLst>
              <a:ext uri="{FF2B5EF4-FFF2-40B4-BE49-F238E27FC236}">
                <a16:creationId xmlns:a16="http://schemas.microsoft.com/office/drawing/2014/main" id="{B941C79B-6379-48B5-AD39-7316B429D05D}"/>
              </a:ext>
            </a:extLst>
          </p:cNvPr>
          <p:cNvSpPr txBox="1"/>
          <p:nvPr/>
        </p:nvSpPr>
        <p:spPr>
          <a:xfrm>
            <a:off x="7033859" y="2429621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check33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7" name="テキスト ボックス 506">
            <a:extLst>
              <a:ext uri="{FF2B5EF4-FFF2-40B4-BE49-F238E27FC236}">
                <a16:creationId xmlns:a16="http://schemas.microsoft.com/office/drawing/2014/main" id="{9005692F-810F-47DF-86CB-E65361D934B2}"/>
              </a:ext>
            </a:extLst>
          </p:cNvPr>
          <p:cNvSpPr txBox="1"/>
          <p:nvPr/>
        </p:nvSpPr>
        <p:spPr>
          <a:xfrm>
            <a:off x="8248187" y="2429621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check34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8" name="テキスト ボックス 507">
            <a:extLst>
              <a:ext uri="{FF2B5EF4-FFF2-40B4-BE49-F238E27FC236}">
                <a16:creationId xmlns:a16="http://schemas.microsoft.com/office/drawing/2014/main" id="{3B54CE86-2683-4CC7-B0AB-FAB31E42F525}"/>
              </a:ext>
            </a:extLst>
          </p:cNvPr>
          <p:cNvSpPr txBox="1"/>
          <p:nvPr/>
        </p:nvSpPr>
        <p:spPr>
          <a:xfrm>
            <a:off x="7004824" y="4559725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check35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9" name="テキスト ボックス 508">
            <a:extLst>
              <a:ext uri="{FF2B5EF4-FFF2-40B4-BE49-F238E27FC236}">
                <a16:creationId xmlns:a16="http://schemas.microsoft.com/office/drawing/2014/main" id="{3CC361BD-3770-446F-9C7F-5AC3D8956822}"/>
              </a:ext>
            </a:extLst>
          </p:cNvPr>
          <p:cNvSpPr txBox="1"/>
          <p:nvPr/>
        </p:nvSpPr>
        <p:spPr>
          <a:xfrm>
            <a:off x="8297872" y="4559725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check36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064638F-0B20-4359-8ED6-1003A1AC3326}"/>
              </a:ext>
            </a:extLst>
          </p:cNvPr>
          <p:cNvGrpSpPr/>
          <p:nvPr/>
        </p:nvGrpSpPr>
        <p:grpSpPr>
          <a:xfrm>
            <a:off x="296842" y="718981"/>
            <a:ext cx="1441784" cy="1428095"/>
            <a:chOff x="296842" y="718981"/>
            <a:chExt cx="1441784" cy="1428095"/>
          </a:xfrm>
        </p:grpSpPr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1538B3DD-8866-4805-964F-E35FBCA1E940}"/>
                </a:ext>
              </a:extLst>
            </p:cNvPr>
            <p:cNvGrpSpPr/>
            <p:nvPr/>
          </p:nvGrpSpPr>
          <p:grpSpPr>
            <a:xfrm flipH="1">
              <a:off x="296842" y="718981"/>
              <a:ext cx="1441784" cy="1428095"/>
              <a:chOff x="5646775" y="1194087"/>
              <a:chExt cx="2792375" cy="5712375"/>
            </a:xfrm>
          </p:grpSpPr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E9B8B3A0-0FDE-4F09-AB0D-3BC5436047C1}"/>
                  </a:ext>
                </a:extLst>
              </p:cNvPr>
              <p:cNvGrpSpPr/>
              <p:nvPr/>
            </p:nvGrpSpPr>
            <p:grpSpPr>
              <a:xfrm>
                <a:off x="5650230" y="1194087"/>
                <a:ext cx="2788920" cy="2287435"/>
                <a:chOff x="3827323" y="1419400"/>
                <a:chExt cx="2788920" cy="2454157"/>
              </a:xfrm>
            </p:grpSpPr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385BEB7A-C0DB-467A-8BFC-DD7291E899CA}"/>
                    </a:ext>
                  </a:extLst>
                </p:cNvPr>
                <p:cNvSpPr/>
                <p:nvPr/>
              </p:nvSpPr>
              <p:spPr>
                <a:xfrm>
                  <a:off x="3827323" y="1419400"/>
                  <a:ext cx="1394460" cy="1026507"/>
                </a:xfrm>
                <a:custGeom>
                  <a:avLst/>
                  <a:gdLst>
                    <a:gd name="connsiteX0" fmla="*/ 0 w 1394460"/>
                    <a:gd name="connsiteY0" fmla="*/ 0 h 1026505"/>
                    <a:gd name="connsiteX1" fmla="*/ 1394460 w 1394460"/>
                    <a:gd name="connsiteY1" fmla="*/ 0 h 1026505"/>
                    <a:gd name="connsiteX2" fmla="*/ 1394460 w 1394460"/>
                    <a:gd name="connsiteY2" fmla="*/ 824874 h 1026505"/>
                    <a:gd name="connsiteX3" fmla="*/ 0 w 1394460"/>
                    <a:gd name="connsiteY3" fmla="*/ 824874 h 1026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4460" h="1026505">
                      <a:moveTo>
                        <a:pt x="0" y="0"/>
                      </a:moveTo>
                      <a:lnTo>
                        <a:pt x="1394460" y="0"/>
                      </a:lnTo>
                      <a:lnTo>
                        <a:pt x="1394460" y="824874"/>
                      </a:lnTo>
                      <a:cubicBezTo>
                        <a:pt x="929640" y="1523344"/>
                        <a:pt x="464820" y="126405"/>
                        <a:pt x="0" y="82487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812F2022-AAB2-46D1-A78B-21B0568FC2EE}"/>
                    </a:ext>
                  </a:extLst>
                </p:cNvPr>
                <p:cNvSpPr/>
                <p:nvPr/>
              </p:nvSpPr>
              <p:spPr>
                <a:xfrm>
                  <a:off x="5221783" y="1419400"/>
                  <a:ext cx="1394460" cy="1026507"/>
                </a:xfrm>
                <a:custGeom>
                  <a:avLst/>
                  <a:gdLst>
                    <a:gd name="connsiteX0" fmla="*/ 0 w 1394460"/>
                    <a:gd name="connsiteY0" fmla="*/ 0 h 1026505"/>
                    <a:gd name="connsiteX1" fmla="*/ 1394460 w 1394460"/>
                    <a:gd name="connsiteY1" fmla="*/ 0 h 1026505"/>
                    <a:gd name="connsiteX2" fmla="*/ 1394460 w 1394460"/>
                    <a:gd name="connsiteY2" fmla="*/ 824874 h 1026505"/>
                    <a:gd name="connsiteX3" fmla="*/ 0 w 1394460"/>
                    <a:gd name="connsiteY3" fmla="*/ 824874 h 1026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4460" h="1026505">
                      <a:moveTo>
                        <a:pt x="0" y="0"/>
                      </a:moveTo>
                      <a:lnTo>
                        <a:pt x="1394460" y="0"/>
                      </a:lnTo>
                      <a:lnTo>
                        <a:pt x="1394460" y="824874"/>
                      </a:lnTo>
                      <a:cubicBezTo>
                        <a:pt x="929640" y="1523344"/>
                        <a:pt x="464820" y="126405"/>
                        <a:pt x="0" y="82487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波線 216">
                  <a:extLst>
                    <a:ext uri="{FF2B5EF4-FFF2-40B4-BE49-F238E27FC236}">
                      <a16:creationId xmlns:a16="http://schemas.microsoft.com/office/drawing/2014/main" id="{611136EA-AF76-44F0-9BBD-6EBE48319F17}"/>
                    </a:ext>
                  </a:extLst>
                </p:cNvPr>
                <p:cNvSpPr/>
                <p:nvPr/>
              </p:nvSpPr>
              <p:spPr>
                <a:xfrm>
                  <a:off x="3827323" y="2014276"/>
                  <a:ext cx="1394460" cy="1859281"/>
                </a:xfrm>
                <a:prstGeom prst="wave">
                  <a:avLst>
                    <a:gd name="adj1" fmla="val 11270"/>
                    <a:gd name="adj2" fmla="val 0"/>
                  </a:avLst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波線 217">
                  <a:extLst>
                    <a:ext uri="{FF2B5EF4-FFF2-40B4-BE49-F238E27FC236}">
                      <a16:creationId xmlns:a16="http://schemas.microsoft.com/office/drawing/2014/main" id="{6FA44E47-90AF-4E6B-BE74-FFF382E4C38D}"/>
                    </a:ext>
                  </a:extLst>
                </p:cNvPr>
                <p:cNvSpPr/>
                <p:nvPr/>
              </p:nvSpPr>
              <p:spPr>
                <a:xfrm>
                  <a:off x="5221783" y="2014276"/>
                  <a:ext cx="1394460" cy="1859281"/>
                </a:xfrm>
                <a:prstGeom prst="wave">
                  <a:avLst>
                    <a:gd name="adj1" fmla="val 11270"/>
                    <a:gd name="adj2" fmla="val 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D08F5100-478D-4964-B98E-A55A643EB30B}"/>
                  </a:ext>
                </a:extLst>
              </p:cNvPr>
              <p:cNvGrpSpPr/>
              <p:nvPr/>
            </p:nvGrpSpPr>
            <p:grpSpPr>
              <a:xfrm>
                <a:off x="5646775" y="4609495"/>
                <a:ext cx="2792375" cy="2296967"/>
                <a:chOff x="3823868" y="1993836"/>
                <a:chExt cx="2792375" cy="2464384"/>
              </a:xfrm>
            </p:grpSpPr>
            <p:sp>
              <p:nvSpPr>
                <p:cNvPr id="211" name="波線 210">
                  <a:extLst>
                    <a:ext uri="{FF2B5EF4-FFF2-40B4-BE49-F238E27FC236}">
                      <a16:creationId xmlns:a16="http://schemas.microsoft.com/office/drawing/2014/main" id="{A1CB927D-1B2B-4784-B016-89AD32DF9038}"/>
                    </a:ext>
                  </a:extLst>
                </p:cNvPr>
                <p:cNvSpPr/>
                <p:nvPr/>
              </p:nvSpPr>
              <p:spPr>
                <a:xfrm>
                  <a:off x="3827323" y="1993836"/>
                  <a:ext cx="1394460" cy="1859280"/>
                </a:xfrm>
                <a:prstGeom prst="wave">
                  <a:avLst>
                    <a:gd name="adj1" fmla="val 11270"/>
                    <a:gd name="adj2" fmla="val 0"/>
                  </a:avLst>
                </a:pr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波線 211">
                  <a:extLst>
                    <a:ext uri="{FF2B5EF4-FFF2-40B4-BE49-F238E27FC236}">
                      <a16:creationId xmlns:a16="http://schemas.microsoft.com/office/drawing/2014/main" id="{98FD7B19-FE5C-42B2-9B03-F770304B0349}"/>
                    </a:ext>
                  </a:extLst>
                </p:cNvPr>
                <p:cNvSpPr/>
                <p:nvPr/>
              </p:nvSpPr>
              <p:spPr>
                <a:xfrm>
                  <a:off x="5221783" y="1993836"/>
                  <a:ext cx="1394460" cy="1859280"/>
                </a:xfrm>
                <a:prstGeom prst="wave">
                  <a:avLst>
                    <a:gd name="adj1" fmla="val 11270"/>
                    <a:gd name="adj2" fmla="val 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7D6918C4-5145-4F46-9049-1B52949072E9}"/>
                    </a:ext>
                  </a:extLst>
                </p:cNvPr>
                <p:cNvSpPr/>
                <p:nvPr/>
              </p:nvSpPr>
              <p:spPr>
                <a:xfrm>
                  <a:off x="3823868" y="3431713"/>
                  <a:ext cx="1394460" cy="1026507"/>
                </a:xfrm>
                <a:custGeom>
                  <a:avLst/>
                  <a:gdLst>
                    <a:gd name="connsiteX0" fmla="*/ 261461 w 1394460"/>
                    <a:gd name="connsiteY0" fmla="*/ 2117 h 1026505"/>
                    <a:gd name="connsiteX1" fmla="*/ 1394460 w 1394460"/>
                    <a:gd name="connsiteY1" fmla="*/ 201631 h 1026505"/>
                    <a:gd name="connsiteX2" fmla="*/ 1394460 w 1394460"/>
                    <a:gd name="connsiteY2" fmla="*/ 1026505 h 1026505"/>
                    <a:gd name="connsiteX3" fmla="*/ 0 w 1394460"/>
                    <a:gd name="connsiteY3" fmla="*/ 1026505 h 1026505"/>
                    <a:gd name="connsiteX4" fmla="*/ 0 w 1394460"/>
                    <a:gd name="connsiteY4" fmla="*/ 201631 h 1026505"/>
                    <a:gd name="connsiteX5" fmla="*/ 261461 w 1394460"/>
                    <a:gd name="connsiteY5" fmla="*/ 2117 h 1026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4460" h="1026505">
                      <a:moveTo>
                        <a:pt x="261461" y="2117"/>
                      </a:moveTo>
                      <a:cubicBezTo>
                        <a:pt x="639128" y="-46654"/>
                        <a:pt x="1016794" y="769137"/>
                        <a:pt x="1394460" y="201631"/>
                      </a:cubicBezTo>
                      <a:lnTo>
                        <a:pt x="1394460" y="1026505"/>
                      </a:lnTo>
                      <a:lnTo>
                        <a:pt x="0" y="1026505"/>
                      </a:lnTo>
                      <a:lnTo>
                        <a:pt x="0" y="201631"/>
                      </a:lnTo>
                      <a:cubicBezTo>
                        <a:pt x="87154" y="70668"/>
                        <a:pt x="174308" y="13372"/>
                        <a:pt x="261461" y="211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369907B5-75F4-41D3-9239-48A56AEEEDF5}"/>
                    </a:ext>
                  </a:extLst>
                </p:cNvPr>
                <p:cNvSpPr/>
                <p:nvPr/>
              </p:nvSpPr>
              <p:spPr>
                <a:xfrm>
                  <a:off x="5218328" y="3431713"/>
                  <a:ext cx="1394460" cy="1026507"/>
                </a:xfrm>
                <a:custGeom>
                  <a:avLst/>
                  <a:gdLst>
                    <a:gd name="connsiteX0" fmla="*/ 261462 w 1394460"/>
                    <a:gd name="connsiteY0" fmla="*/ 2117 h 1026505"/>
                    <a:gd name="connsiteX1" fmla="*/ 1394460 w 1394460"/>
                    <a:gd name="connsiteY1" fmla="*/ 201631 h 1026505"/>
                    <a:gd name="connsiteX2" fmla="*/ 1394460 w 1394460"/>
                    <a:gd name="connsiteY2" fmla="*/ 1026505 h 1026505"/>
                    <a:gd name="connsiteX3" fmla="*/ 0 w 1394460"/>
                    <a:gd name="connsiteY3" fmla="*/ 1026505 h 1026505"/>
                    <a:gd name="connsiteX4" fmla="*/ 0 w 1394460"/>
                    <a:gd name="connsiteY4" fmla="*/ 201631 h 1026505"/>
                    <a:gd name="connsiteX5" fmla="*/ 261462 w 1394460"/>
                    <a:gd name="connsiteY5" fmla="*/ 2117 h 1026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4460" h="1026505">
                      <a:moveTo>
                        <a:pt x="261462" y="2117"/>
                      </a:moveTo>
                      <a:cubicBezTo>
                        <a:pt x="639128" y="-46654"/>
                        <a:pt x="1016794" y="769137"/>
                        <a:pt x="1394460" y="201631"/>
                      </a:cubicBezTo>
                      <a:lnTo>
                        <a:pt x="1394460" y="1026505"/>
                      </a:lnTo>
                      <a:lnTo>
                        <a:pt x="0" y="1026505"/>
                      </a:lnTo>
                      <a:lnTo>
                        <a:pt x="0" y="201631"/>
                      </a:lnTo>
                      <a:cubicBezTo>
                        <a:pt x="87154" y="70668"/>
                        <a:pt x="174308" y="13372"/>
                        <a:pt x="261462" y="211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2BAA444F-7B5B-4FF6-9910-B23CD5DBDCD2}"/>
                </a:ext>
              </a:extLst>
            </p:cNvPr>
            <p:cNvSpPr/>
            <p:nvPr/>
          </p:nvSpPr>
          <p:spPr>
            <a:xfrm flipH="1">
              <a:off x="296842" y="1192644"/>
              <a:ext cx="720000" cy="478386"/>
            </a:xfrm>
            <a:custGeom>
              <a:avLst/>
              <a:gdLst>
                <a:gd name="connsiteX0" fmla="*/ 135000 w 720000"/>
                <a:gd name="connsiteY0" fmla="*/ 493 h 478386"/>
                <a:gd name="connsiteX1" fmla="*/ 0 w 720000"/>
                <a:gd name="connsiteY1" fmla="*/ 46983 h 478386"/>
                <a:gd name="connsiteX2" fmla="*/ 0 w 720000"/>
                <a:gd name="connsiteY2" fmla="*/ 239193 h 478386"/>
                <a:gd name="connsiteX3" fmla="*/ 0 w 720000"/>
                <a:gd name="connsiteY3" fmla="*/ 431403 h 478386"/>
                <a:gd name="connsiteX4" fmla="*/ 720000 w 720000"/>
                <a:gd name="connsiteY4" fmla="*/ 431403 h 478386"/>
                <a:gd name="connsiteX5" fmla="*/ 720000 w 720000"/>
                <a:gd name="connsiteY5" fmla="*/ 239193 h 478386"/>
                <a:gd name="connsiteX6" fmla="*/ 720000 w 720000"/>
                <a:gd name="connsiteY6" fmla="*/ 46983 h 478386"/>
                <a:gd name="connsiteX7" fmla="*/ 135000 w 720000"/>
                <a:gd name="connsiteY7" fmla="*/ 493 h 478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0000" h="478386">
                  <a:moveTo>
                    <a:pt x="135000" y="493"/>
                  </a:moveTo>
                  <a:cubicBezTo>
                    <a:pt x="90000" y="3116"/>
                    <a:pt x="45000" y="16467"/>
                    <a:pt x="0" y="46983"/>
                  </a:cubicBezTo>
                  <a:lnTo>
                    <a:pt x="0" y="239193"/>
                  </a:lnTo>
                  <a:lnTo>
                    <a:pt x="0" y="431403"/>
                  </a:lnTo>
                  <a:cubicBezTo>
                    <a:pt x="240000" y="268648"/>
                    <a:pt x="480000" y="594158"/>
                    <a:pt x="720000" y="431403"/>
                  </a:cubicBezTo>
                  <a:lnTo>
                    <a:pt x="720000" y="239193"/>
                  </a:lnTo>
                  <a:lnTo>
                    <a:pt x="720000" y="46983"/>
                  </a:lnTo>
                  <a:cubicBezTo>
                    <a:pt x="525000" y="179222"/>
                    <a:pt x="330000" y="-10871"/>
                    <a:pt x="135000" y="493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フリーフォーム: 図形 514">
              <a:extLst>
                <a:ext uri="{FF2B5EF4-FFF2-40B4-BE49-F238E27FC236}">
                  <a16:creationId xmlns:a16="http://schemas.microsoft.com/office/drawing/2014/main" id="{96F8489D-94F0-494F-9B61-458B9B9224FB}"/>
                </a:ext>
              </a:extLst>
            </p:cNvPr>
            <p:cNvSpPr/>
            <p:nvPr/>
          </p:nvSpPr>
          <p:spPr>
            <a:xfrm flipH="1">
              <a:off x="1016842" y="1192644"/>
              <a:ext cx="720000" cy="478386"/>
            </a:xfrm>
            <a:custGeom>
              <a:avLst/>
              <a:gdLst>
                <a:gd name="connsiteX0" fmla="*/ 135000 w 720000"/>
                <a:gd name="connsiteY0" fmla="*/ 493 h 478386"/>
                <a:gd name="connsiteX1" fmla="*/ 0 w 720000"/>
                <a:gd name="connsiteY1" fmla="*/ 46983 h 478386"/>
                <a:gd name="connsiteX2" fmla="*/ 0 w 720000"/>
                <a:gd name="connsiteY2" fmla="*/ 239193 h 478386"/>
                <a:gd name="connsiteX3" fmla="*/ 0 w 720000"/>
                <a:gd name="connsiteY3" fmla="*/ 431403 h 478386"/>
                <a:gd name="connsiteX4" fmla="*/ 720000 w 720000"/>
                <a:gd name="connsiteY4" fmla="*/ 431403 h 478386"/>
                <a:gd name="connsiteX5" fmla="*/ 720000 w 720000"/>
                <a:gd name="connsiteY5" fmla="*/ 239193 h 478386"/>
                <a:gd name="connsiteX6" fmla="*/ 720000 w 720000"/>
                <a:gd name="connsiteY6" fmla="*/ 46983 h 478386"/>
                <a:gd name="connsiteX7" fmla="*/ 135000 w 720000"/>
                <a:gd name="connsiteY7" fmla="*/ 493 h 478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0000" h="478386">
                  <a:moveTo>
                    <a:pt x="135000" y="493"/>
                  </a:moveTo>
                  <a:cubicBezTo>
                    <a:pt x="90000" y="3116"/>
                    <a:pt x="45000" y="16467"/>
                    <a:pt x="0" y="46983"/>
                  </a:cubicBezTo>
                  <a:lnTo>
                    <a:pt x="0" y="239193"/>
                  </a:lnTo>
                  <a:lnTo>
                    <a:pt x="0" y="431403"/>
                  </a:lnTo>
                  <a:cubicBezTo>
                    <a:pt x="240000" y="268648"/>
                    <a:pt x="480000" y="594158"/>
                    <a:pt x="720000" y="431403"/>
                  </a:cubicBezTo>
                  <a:lnTo>
                    <a:pt x="720000" y="239193"/>
                  </a:lnTo>
                  <a:lnTo>
                    <a:pt x="720000" y="46983"/>
                  </a:lnTo>
                  <a:cubicBezTo>
                    <a:pt x="525000" y="179222"/>
                    <a:pt x="330000" y="-10871"/>
                    <a:pt x="135000" y="49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39223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54D5894-95BB-47E3-8E84-DBA64A31B190}"/>
              </a:ext>
            </a:extLst>
          </p:cNvPr>
          <p:cNvGrpSpPr/>
          <p:nvPr/>
        </p:nvGrpSpPr>
        <p:grpSpPr>
          <a:xfrm>
            <a:off x="688665" y="1290744"/>
            <a:ext cx="1440000" cy="1440000"/>
            <a:chOff x="2000930" y="4331997"/>
            <a:chExt cx="2608233" cy="2608232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013D0A3-53E1-4BD9-9176-03180C26ADD8}"/>
                </a:ext>
              </a:extLst>
            </p:cNvPr>
            <p:cNvSpPr/>
            <p:nvPr/>
          </p:nvSpPr>
          <p:spPr>
            <a:xfrm>
              <a:off x="2000930" y="6190375"/>
              <a:ext cx="1304582" cy="749854"/>
            </a:xfrm>
            <a:custGeom>
              <a:avLst/>
              <a:gdLst>
                <a:gd name="connsiteX0" fmla="*/ 163073 w 1304582"/>
                <a:gd name="connsiteY0" fmla="*/ 1077 h 749854"/>
                <a:gd name="connsiteX1" fmla="*/ 652291 w 1304582"/>
                <a:gd name="connsiteY1" fmla="*/ 41841 h 749854"/>
                <a:gd name="connsiteX2" fmla="*/ 1304582 w 1304582"/>
                <a:gd name="connsiteY2" fmla="*/ 41841 h 749854"/>
                <a:gd name="connsiteX3" fmla="*/ 1304582 w 1304582"/>
                <a:gd name="connsiteY3" fmla="*/ 749854 h 749854"/>
                <a:gd name="connsiteX4" fmla="*/ 0 w 1304582"/>
                <a:gd name="connsiteY4" fmla="*/ 749854 h 749854"/>
                <a:gd name="connsiteX5" fmla="*/ 0 w 1304582"/>
                <a:gd name="connsiteY5" fmla="*/ 41841 h 749854"/>
                <a:gd name="connsiteX6" fmla="*/ 163073 w 1304582"/>
                <a:gd name="connsiteY6" fmla="*/ 1077 h 74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582" h="749854">
                  <a:moveTo>
                    <a:pt x="163073" y="1077"/>
                  </a:moveTo>
                  <a:cubicBezTo>
                    <a:pt x="326146" y="14665"/>
                    <a:pt x="489219" y="150545"/>
                    <a:pt x="652291" y="41841"/>
                  </a:cubicBezTo>
                  <a:cubicBezTo>
                    <a:pt x="869721" y="-103098"/>
                    <a:pt x="1087152" y="186780"/>
                    <a:pt x="1304582" y="41841"/>
                  </a:cubicBezTo>
                  <a:lnTo>
                    <a:pt x="1304582" y="749854"/>
                  </a:lnTo>
                  <a:lnTo>
                    <a:pt x="0" y="749854"/>
                  </a:lnTo>
                  <a:lnTo>
                    <a:pt x="0" y="41841"/>
                  </a:lnTo>
                  <a:cubicBezTo>
                    <a:pt x="54358" y="5607"/>
                    <a:pt x="108715" y="-3453"/>
                    <a:pt x="163073" y="107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C1F44B14-BE80-484E-8335-2F2D91F364DC}"/>
                </a:ext>
              </a:extLst>
            </p:cNvPr>
            <p:cNvSpPr/>
            <p:nvPr/>
          </p:nvSpPr>
          <p:spPr>
            <a:xfrm>
              <a:off x="3304581" y="6190375"/>
              <a:ext cx="1304582" cy="749854"/>
            </a:xfrm>
            <a:custGeom>
              <a:avLst/>
              <a:gdLst>
                <a:gd name="connsiteX0" fmla="*/ 163073 w 1304582"/>
                <a:gd name="connsiteY0" fmla="*/ 1077 h 749854"/>
                <a:gd name="connsiteX1" fmla="*/ 652291 w 1304582"/>
                <a:gd name="connsiteY1" fmla="*/ 41841 h 749854"/>
                <a:gd name="connsiteX2" fmla="*/ 1304582 w 1304582"/>
                <a:gd name="connsiteY2" fmla="*/ 41841 h 749854"/>
                <a:gd name="connsiteX3" fmla="*/ 1304582 w 1304582"/>
                <a:gd name="connsiteY3" fmla="*/ 749854 h 749854"/>
                <a:gd name="connsiteX4" fmla="*/ 0 w 1304582"/>
                <a:gd name="connsiteY4" fmla="*/ 749854 h 749854"/>
                <a:gd name="connsiteX5" fmla="*/ 0 w 1304582"/>
                <a:gd name="connsiteY5" fmla="*/ 41841 h 749854"/>
                <a:gd name="connsiteX6" fmla="*/ 163073 w 1304582"/>
                <a:gd name="connsiteY6" fmla="*/ 1077 h 74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582" h="749854">
                  <a:moveTo>
                    <a:pt x="163073" y="1077"/>
                  </a:moveTo>
                  <a:cubicBezTo>
                    <a:pt x="326146" y="14665"/>
                    <a:pt x="489219" y="150545"/>
                    <a:pt x="652291" y="41841"/>
                  </a:cubicBezTo>
                  <a:cubicBezTo>
                    <a:pt x="869721" y="-103098"/>
                    <a:pt x="1087152" y="186780"/>
                    <a:pt x="1304582" y="41841"/>
                  </a:cubicBezTo>
                  <a:lnTo>
                    <a:pt x="1304582" y="749854"/>
                  </a:lnTo>
                  <a:lnTo>
                    <a:pt x="0" y="749854"/>
                  </a:lnTo>
                  <a:lnTo>
                    <a:pt x="0" y="41841"/>
                  </a:lnTo>
                  <a:cubicBezTo>
                    <a:pt x="54358" y="5607"/>
                    <a:pt x="108715" y="-3453"/>
                    <a:pt x="163073" y="1077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小波 9">
              <a:extLst>
                <a:ext uri="{FF2B5EF4-FFF2-40B4-BE49-F238E27FC236}">
                  <a16:creationId xmlns:a16="http://schemas.microsoft.com/office/drawing/2014/main" id="{5008F6C0-7D87-4D2C-B05C-519C99F9825F}"/>
                </a:ext>
              </a:extLst>
            </p:cNvPr>
            <p:cNvSpPr/>
            <p:nvPr/>
          </p:nvSpPr>
          <p:spPr>
            <a:xfrm>
              <a:off x="2000930" y="4988958"/>
              <a:ext cx="1304582" cy="1304582"/>
            </a:xfrm>
            <a:prstGeom prst="doubleWave">
              <a:avLst>
                <a:gd name="adj1" fmla="val 3333"/>
                <a:gd name="adj2" fmla="val 0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F84707F-279F-48D2-B682-078A178E0035}"/>
                </a:ext>
              </a:extLst>
            </p:cNvPr>
            <p:cNvSpPr/>
            <p:nvPr/>
          </p:nvSpPr>
          <p:spPr>
            <a:xfrm>
              <a:off x="2000930" y="4331997"/>
              <a:ext cx="1304582" cy="749853"/>
            </a:xfrm>
            <a:custGeom>
              <a:avLst/>
              <a:gdLst>
                <a:gd name="connsiteX0" fmla="*/ 0 w 1304582"/>
                <a:gd name="connsiteY0" fmla="*/ 0 h 749853"/>
                <a:gd name="connsiteX1" fmla="*/ 1304582 w 1304582"/>
                <a:gd name="connsiteY1" fmla="*/ 0 h 749853"/>
                <a:gd name="connsiteX2" fmla="*/ 1304582 w 1304582"/>
                <a:gd name="connsiteY2" fmla="*/ 708013 h 749853"/>
                <a:gd name="connsiteX3" fmla="*/ 652291 w 1304582"/>
                <a:gd name="connsiteY3" fmla="*/ 708013 h 749853"/>
                <a:gd name="connsiteX4" fmla="*/ 0 w 1304582"/>
                <a:gd name="connsiteY4" fmla="*/ 708013 h 7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582" h="749853">
                  <a:moveTo>
                    <a:pt x="0" y="0"/>
                  </a:moveTo>
                  <a:lnTo>
                    <a:pt x="1304582" y="0"/>
                  </a:lnTo>
                  <a:lnTo>
                    <a:pt x="1304582" y="708013"/>
                  </a:lnTo>
                  <a:cubicBezTo>
                    <a:pt x="1087152" y="852952"/>
                    <a:pt x="869721" y="563074"/>
                    <a:pt x="652291" y="708013"/>
                  </a:cubicBezTo>
                  <a:cubicBezTo>
                    <a:pt x="434861" y="852952"/>
                    <a:pt x="217430" y="563074"/>
                    <a:pt x="0" y="70801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小波 11">
              <a:extLst>
                <a:ext uri="{FF2B5EF4-FFF2-40B4-BE49-F238E27FC236}">
                  <a16:creationId xmlns:a16="http://schemas.microsoft.com/office/drawing/2014/main" id="{C5758076-E0B5-470B-ACFA-5DABE3BC0682}"/>
                </a:ext>
              </a:extLst>
            </p:cNvPr>
            <p:cNvSpPr/>
            <p:nvPr/>
          </p:nvSpPr>
          <p:spPr>
            <a:xfrm>
              <a:off x="3304581" y="4988958"/>
              <a:ext cx="1304582" cy="1304582"/>
            </a:xfrm>
            <a:prstGeom prst="doubleWave">
              <a:avLst>
                <a:gd name="adj1" fmla="val 3333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6F337A5-34F4-45FD-826A-1B988632FA79}"/>
                </a:ext>
              </a:extLst>
            </p:cNvPr>
            <p:cNvSpPr/>
            <p:nvPr/>
          </p:nvSpPr>
          <p:spPr>
            <a:xfrm>
              <a:off x="3304581" y="4331997"/>
              <a:ext cx="1304582" cy="749853"/>
            </a:xfrm>
            <a:custGeom>
              <a:avLst/>
              <a:gdLst>
                <a:gd name="connsiteX0" fmla="*/ 0 w 1304582"/>
                <a:gd name="connsiteY0" fmla="*/ 0 h 749853"/>
                <a:gd name="connsiteX1" fmla="*/ 1304582 w 1304582"/>
                <a:gd name="connsiteY1" fmla="*/ 0 h 749853"/>
                <a:gd name="connsiteX2" fmla="*/ 1304582 w 1304582"/>
                <a:gd name="connsiteY2" fmla="*/ 708013 h 749853"/>
                <a:gd name="connsiteX3" fmla="*/ 652291 w 1304582"/>
                <a:gd name="connsiteY3" fmla="*/ 708013 h 749853"/>
                <a:gd name="connsiteX4" fmla="*/ 0 w 1304582"/>
                <a:gd name="connsiteY4" fmla="*/ 708013 h 7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582" h="749853">
                  <a:moveTo>
                    <a:pt x="0" y="0"/>
                  </a:moveTo>
                  <a:lnTo>
                    <a:pt x="1304582" y="0"/>
                  </a:lnTo>
                  <a:lnTo>
                    <a:pt x="1304582" y="708013"/>
                  </a:lnTo>
                  <a:cubicBezTo>
                    <a:pt x="1087152" y="852952"/>
                    <a:pt x="869721" y="563074"/>
                    <a:pt x="652291" y="708013"/>
                  </a:cubicBezTo>
                  <a:cubicBezTo>
                    <a:pt x="434861" y="852952"/>
                    <a:pt x="217430" y="563074"/>
                    <a:pt x="0" y="708013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CDFE6B1-AA7A-4814-9606-9E5C671EF625}"/>
              </a:ext>
            </a:extLst>
          </p:cNvPr>
          <p:cNvGrpSpPr/>
          <p:nvPr/>
        </p:nvGrpSpPr>
        <p:grpSpPr>
          <a:xfrm>
            <a:off x="3066483" y="1290744"/>
            <a:ext cx="1440000" cy="1440000"/>
            <a:chOff x="2000930" y="4331997"/>
            <a:chExt cx="2608233" cy="2608232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8735362-88BC-4D6E-8DA1-6846C4C92973}"/>
                </a:ext>
              </a:extLst>
            </p:cNvPr>
            <p:cNvSpPr/>
            <p:nvPr/>
          </p:nvSpPr>
          <p:spPr>
            <a:xfrm>
              <a:off x="2000930" y="6190375"/>
              <a:ext cx="1304582" cy="749854"/>
            </a:xfrm>
            <a:custGeom>
              <a:avLst/>
              <a:gdLst>
                <a:gd name="connsiteX0" fmla="*/ 163073 w 1304582"/>
                <a:gd name="connsiteY0" fmla="*/ 1077 h 749854"/>
                <a:gd name="connsiteX1" fmla="*/ 652291 w 1304582"/>
                <a:gd name="connsiteY1" fmla="*/ 41841 h 749854"/>
                <a:gd name="connsiteX2" fmla="*/ 1304582 w 1304582"/>
                <a:gd name="connsiteY2" fmla="*/ 41841 h 749854"/>
                <a:gd name="connsiteX3" fmla="*/ 1304582 w 1304582"/>
                <a:gd name="connsiteY3" fmla="*/ 749854 h 749854"/>
                <a:gd name="connsiteX4" fmla="*/ 0 w 1304582"/>
                <a:gd name="connsiteY4" fmla="*/ 749854 h 749854"/>
                <a:gd name="connsiteX5" fmla="*/ 0 w 1304582"/>
                <a:gd name="connsiteY5" fmla="*/ 41841 h 749854"/>
                <a:gd name="connsiteX6" fmla="*/ 163073 w 1304582"/>
                <a:gd name="connsiteY6" fmla="*/ 1077 h 74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582" h="749854">
                  <a:moveTo>
                    <a:pt x="163073" y="1077"/>
                  </a:moveTo>
                  <a:cubicBezTo>
                    <a:pt x="326146" y="14665"/>
                    <a:pt x="489219" y="150545"/>
                    <a:pt x="652291" y="41841"/>
                  </a:cubicBezTo>
                  <a:cubicBezTo>
                    <a:pt x="869721" y="-103098"/>
                    <a:pt x="1087152" y="186780"/>
                    <a:pt x="1304582" y="41841"/>
                  </a:cubicBezTo>
                  <a:lnTo>
                    <a:pt x="1304582" y="749854"/>
                  </a:lnTo>
                  <a:lnTo>
                    <a:pt x="0" y="749854"/>
                  </a:lnTo>
                  <a:lnTo>
                    <a:pt x="0" y="41841"/>
                  </a:lnTo>
                  <a:cubicBezTo>
                    <a:pt x="54358" y="5607"/>
                    <a:pt x="108715" y="-3453"/>
                    <a:pt x="163073" y="1077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730272AE-12D6-4212-B7E5-48B072E442C0}"/>
                </a:ext>
              </a:extLst>
            </p:cNvPr>
            <p:cNvSpPr/>
            <p:nvPr/>
          </p:nvSpPr>
          <p:spPr>
            <a:xfrm>
              <a:off x="3304581" y="6190375"/>
              <a:ext cx="1304582" cy="749854"/>
            </a:xfrm>
            <a:custGeom>
              <a:avLst/>
              <a:gdLst>
                <a:gd name="connsiteX0" fmla="*/ 163073 w 1304582"/>
                <a:gd name="connsiteY0" fmla="*/ 1077 h 749854"/>
                <a:gd name="connsiteX1" fmla="*/ 652291 w 1304582"/>
                <a:gd name="connsiteY1" fmla="*/ 41841 h 749854"/>
                <a:gd name="connsiteX2" fmla="*/ 1304582 w 1304582"/>
                <a:gd name="connsiteY2" fmla="*/ 41841 h 749854"/>
                <a:gd name="connsiteX3" fmla="*/ 1304582 w 1304582"/>
                <a:gd name="connsiteY3" fmla="*/ 749854 h 749854"/>
                <a:gd name="connsiteX4" fmla="*/ 0 w 1304582"/>
                <a:gd name="connsiteY4" fmla="*/ 749854 h 749854"/>
                <a:gd name="connsiteX5" fmla="*/ 0 w 1304582"/>
                <a:gd name="connsiteY5" fmla="*/ 41841 h 749854"/>
                <a:gd name="connsiteX6" fmla="*/ 163073 w 1304582"/>
                <a:gd name="connsiteY6" fmla="*/ 1077 h 74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582" h="749854">
                  <a:moveTo>
                    <a:pt x="163073" y="1077"/>
                  </a:moveTo>
                  <a:cubicBezTo>
                    <a:pt x="326146" y="14665"/>
                    <a:pt x="489219" y="150545"/>
                    <a:pt x="652291" y="41841"/>
                  </a:cubicBezTo>
                  <a:cubicBezTo>
                    <a:pt x="869721" y="-103098"/>
                    <a:pt x="1087152" y="186780"/>
                    <a:pt x="1304582" y="41841"/>
                  </a:cubicBezTo>
                  <a:lnTo>
                    <a:pt x="1304582" y="749854"/>
                  </a:lnTo>
                  <a:lnTo>
                    <a:pt x="0" y="749854"/>
                  </a:lnTo>
                  <a:lnTo>
                    <a:pt x="0" y="41841"/>
                  </a:lnTo>
                  <a:cubicBezTo>
                    <a:pt x="54358" y="5607"/>
                    <a:pt x="108715" y="-3453"/>
                    <a:pt x="163073" y="10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小波 37">
              <a:extLst>
                <a:ext uri="{FF2B5EF4-FFF2-40B4-BE49-F238E27FC236}">
                  <a16:creationId xmlns:a16="http://schemas.microsoft.com/office/drawing/2014/main" id="{A1028805-F34F-4996-B657-68FDB952A485}"/>
                </a:ext>
              </a:extLst>
            </p:cNvPr>
            <p:cNvSpPr/>
            <p:nvPr/>
          </p:nvSpPr>
          <p:spPr>
            <a:xfrm>
              <a:off x="2000930" y="4988958"/>
              <a:ext cx="1304582" cy="1304582"/>
            </a:xfrm>
            <a:prstGeom prst="doubleWave">
              <a:avLst>
                <a:gd name="adj1" fmla="val 3333"/>
                <a:gd name="adj2" fmla="val 0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786899A-EE37-45B7-9EBA-E0FD43113B9D}"/>
                </a:ext>
              </a:extLst>
            </p:cNvPr>
            <p:cNvSpPr/>
            <p:nvPr/>
          </p:nvSpPr>
          <p:spPr>
            <a:xfrm>
              <a:off x="2000930" y="4331997"/>
              <a:ext cx="1304582" cy="749853"/>
            </a:xfrm>
            <a:custGeom>
              <a:avLst/>
              <a:gdLst>
                <a:gd name="connsiteX0" fmla="*/ 0 w 1304582"/>
                <a:gd name="connsiteY0" fmla="*/ 0 h 749853"/>
                <a:gd name="connsiteX1" fmla="*/ 1304582 w 1304582"/>
                <a:gd name="connsiteY1" fmla="*/ 0 h 749853"/>
                <a:gd name="connsiteX2" fmla="*/ 1304582 w 1304582"/>
                <a:gd name="connsiteY2" fmla="*/ 708013 h 749853"/>
                <a:gd name="connsiteX3" fmla="*/ 652291 w 1304582"/>
                <a:gd name="connsiteY3" fmla="*/ 708013 h 749853"/>
                <a:gd name="connsiteX4" fmla="*/ 0 w 1304582"/>
                <a:gd name="connsiteY4" fmla="*/ 708013 h 7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582" h="749853">
                  <a:moveTo>
                    <a:pt x="0" y="0"/>
                  </a:moveTo>
                  <a:lnTo>
                    <a:pt x="1304582" y="0"/>
                  </a:lnTo>
                  <a:lnTo>
                    <a:pt x="1304582" y="708013"/>
                  </a:lnTo>
                  <a:cubicBezTo>
                    <a:pt x="1087152" y="852952"/>
                    <a:pt x="869721" y="563074"/>
                    <a:pt x="652291" y="708013"/>
                  </a:cubicBezTo>
                  <a:cubicBezTo>
                    <a:pt x="434861" y="852952"/>
                    <a:pt x="217430" y="563074"/>
                    <a:pt x="0" y="708013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小波 39">
              <a:extLst>
                <a:ext uri="{FF2B5EF4-FFF2-40B4-BE49-F238E27FC236}">
                  <a16:creationId xmlns:a16="http://schemas.microsoft.com/office/drawing/2014/main" id="{AD61A349-6FFE-4CD5-8554-166B6C6BCFBC}"/>
                </a:ext>
              </a:extLst>
            </p:cNvPr>
            <p:cNvSpPr/>
            <p:nvPr/>
          </p:nvSpPr>
          <p:spPr>
            <a:xfrm>
              <a:off x="3304581" y="4988958"/>
              <a:ext cx="1304582" cy="1304582"/>
            </a:xfrm>
            <a:prstGeom prst="doubleWave">
              <a:avLst>
                <a:gd name="adj1" fmla="val 3333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867B9FDD-3605-46CE-AF98-81894973AB47}"/>
                </a:ext>
              </a:extLst>
            </p:cNvPr>
            <p:cNvSpPr/>
            <p:nvPr/>
          </p:nvSpPr>
          <p:spPr>
            <a:xfrm>
              <a:off x="3304581" y="4331997"/>
              <a:ext cx="1304582" cy="749853"/>
            </a:xfrm>
            <a:custGeom>
              <a:avLst/>
              <a:gdLst>
                <a:gd name="connsiteX0" fmla="*/ 0 w 1304582"/>
                <a:gd name="connsiteY0" fmla="*/ 0 h 749853"/>
                <a:gd name="connsiteX1" fmla="*/ 1304582 w 1304582"/>
                <a:gd name="connsiteY1" fmla="*/ 0 h 749853"/>
                <a:gd name="connsiteX2" fmla="*/ 1304582 w 1304582"/>
                <a:gd name="connsiteY2" fmla="*/ 708013 h 749853"/>
                <a:gd name="connsiteX3" fmla="*/ 652291 w 1304582"/>
                <a:gd name="connsiteY3" fmla="*/ 708013 h 749853"/>
                <a:gd name="connsiteX4" fmla="*/ 0 w 1304582"/>
                <a:gd name="connsiteY4" fmla="*/ 708013 h 7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582" h="749853">
                  <a:moveTo>
                    <a:pt x="0" y="0"/>
                  </a:moveTo>
                  <a:lnTo>
                    <a:pt x="1304582" y="0"/>
                  </a:lnTo>
                  <a:lnTo>
                    <a:pt x="1304582" y="708013"/>
                  </a:lnTo>
                  <a:cubicBezTo>
                    <a:pt x="1087152" y="852952"/>
                    <a:pt x="869721" y="563074"/>
                    <a:pt x="652291" y="708013"/>
                  </a:cubicBezTo>
                  <a:cubicBezTo>
                    <a:pt x="434861" y="852952"/>
                    <a:pt x="217430" y="563074"/>
                    <a:pt x="0" y="7080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１．任意に着色、サイズ調整</a:t>
            </a: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46316993-0533-4F7B-99AC-C1B2511B7966}"/>
              </a:ext>
            </a:extLst>
          </p:cNvPr>
          <p:cNvCxnSpPr/>
          <p:nvPr/>
        </p:nvCxnSpPr>
        <p:spPr>
          <a:xfrm>
            <a:off x="2344569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3EE83F6-8FF7-4F9B-95EE-4C6CD88365A9}"/>
              </a:ext>
            </a:extLst>
          </p:cNvPr>
          <p:cNvSpPr txBox="1"/>
          <p:nvPr/>
        </p:nvSpPr>
        <p:spPr>
          <a:xfrm>
            <a:off x="224443" y="3152210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２．図として保存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B123217-9DA9-405A-95DA-4D7FE050C09C}"/>
              </a:ext>
            </a:extLst>
          </p:cNvPr>
          <p:cNvSpPr txBox="1"/>
          <p:nvPr/>
        </p:nvSpPr>
        <p:spPr>
          <a:xfrm>
            <a:off x="540327" y="1004560"/>
            <a:ext cx="5262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使いたいパターンを選択して、任意に色を変更し、サイズを調整します。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DABE5E-043D-4CC8-AB5A-FDC6C3B1AE77}"/>
              </a:ext>
            </a:extLst>
          </p:cNvPr>
          <p:cNvSpPr txBox="1"/>
          <p:nvPr/>
        </p:nvSpPr>
        <p:spPr>
          <a:xfrm>
            <a:off x="540327" y="3369404"/>
            <a:ext cx="6186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選択状態から右クリックをし、メニューを表示させて「図として保存」を選択します。</a:t>
            </a: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F17318F2-6FF4-401A-9857-108191A5B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649" y="3801098"/>
            <a:ext cx="5513056" cy="711362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12E971B-DDFD-4EAD-BE15-759C44784525}"/>
              </a:ext>
            </a:extLst>
          </p:cNvPr>
          <p:cNvSpPr txBox="1"/>
          <p:nvPr/>
        </p:nvSpPr>
        <p:spPr>
          <a:xfrm>
            <a:off x="2895541" y="4641938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ファイルの保存画面が表示されますので、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名前を付けてわかりやすい場所に保存してください。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811EAAA6-6731-4BF6-99C0-83770836695E}"/>
              </a:ext>
            </a:extLst>
          </p:cNvPr>
          <p:cNvGrpSpPr/>
          <p:nvPr/>
        </p:nvGrpSpPr>
        <p:grpSpPr>
          <a:xfrm>
            <a:off x="5536051" y="1828468"/>
            <a:ext cx="362707" cy="362707"/>
            <a:chOff x="2000930" y="4331997"/>
            <a:chExt cx="2608233" cy="2608232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D76970FA-872C-455B-AF37-FF0FB0CF4121}"/>
                </a:ext>
              </a:extLst>
            </p:cNvPr>
            <p:cNvSpPr/>
            <p:nvPr/>
          </p:nvSpPr>
          <p:spPr>
            <a:xfrm>
              <a:off x="2000930" y="6190375"/>
              <a:ext cx="1304582" cy="749854"/>
            </a:xfrm>
            <a:custGeom>
              <a:avLst/>
              <a:gdLst>
                <a:gd name="connsiteX0" fmla="*/ 163073 w 1304582"/>
                <a:gd name="connsiteY0" fmla="*/ 1077 h 749854"/>
                <a:gd name="connsiteX1" fmla="*/ 652291 w 1304582"/>
                <a:gd name="connsiteY1" fmla="*/ 41841 h 749854"/>
                <a:gd name="connsiteX2" fmla="*/ 1304582 w 1304582"/>
                <a:gd name="connsiteY2" fmla="*/ 41841 h 749854"/>
                <a:gd name="connsiteX3" fmla="*/ 1304582 w 1304582"/>
                <a:gd name="connsiteY3" fmla="*/ 749854 h 749854"/>
                <a:gd name="connsiteX4" fmla="*/ 0 w 1304582"/>
                <a:gd name="connsiteY4" fmla="*/ 749854 h 749854"/>
                <a:gd name="connsiteX5" fmla="*/ 0 w 1304582"/>
                <a:gd name="connsiteY5" fmla="*/ 41841 h 749854"/>
                <a:gd name="connsiteX6" fmla="*/ 163073 w 1304582"/>
                <a:gd name="connsiteY6" fmla="*/ 1077 h 74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582" h="749854">
                  <a:moveTo>
                    <a:pt x="163073" y="1077"/>
                  </a:moveTo>
                  <a:cubicBezTo>
                    <a:pt x="326146" y="14665"/>
                    <a:pt x="489219" y="150545"/>
                    <a:pt x="652291" y="41841"/>
                  </a:cubicBezTo>
                  <a:cubicBezTo>
                    <a:pt x="869721" y="-103098"/>
                    <a:pt x="1087152" y="186780"/>
                    <a:pt x="1304582" y="41841"/>
                  </a:cubicBezTo>
                  <a:lnTo>
                    <a:pt x="1304582" y="749854"/>
                  </a:lnTo>
                  <a:lnTo>
                    <a:pt x="0" y="749854"/>
                  </a:lnTo>
                  <a:lnTo>
                    <a:pt x="0" y="41841"/>
                  </a:lnTo>
                  <a:cubicBezTo>
                    <a:pt x="54358" y="5607"/>
                    <a:pt x="108715" y="-3453"/>
                    <a:pt x="163073" y="1077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C9A2EFE-B330-4C1F-B24E-F8A820BA89D7}"/>
                </a:ext>
              </a:extLst>
            </p:cNvPr>
            <p:cNvSpPr/>
            <p:nvPr/>
          </p:nvSpPr>
          <p:spPr>
            <a:xfrm>
              <a:off x="3304581" y="6190375"/>
              <a:ext cx="1304582" cy="749854"/>
            </a:xfrm>
            <a:custGeom>
              <a:avLst/>
              <a:gdLst>
                <a:gd name="connsiteX0" fmla="*/ 163073 w 1304582"/>
                <a:gd name="connsiteY0" fmla="*/ 1077 h 749854"/>
                <a:gd name="connsiteX1" fmla="*/ 652291 w 1304582"/>
                <a:gd name="connsiteY1" fmla="*/ 41841 h 749854"/>
                <a:gd name="connsiteX2" fmla="*/ 1304582 w 1304582"/>
                <a:gd name="connsiteY2" fmla="*/ 41841 h 749854"/>
                <a:gd name="connsiteX3" fmla="*/ 1304582 w 1304582"/>
                <a:gd name="connsiteY3" fmla="*/ 749854 h 749854"/>
                <a:gd name="connsiteX4" fmla="*/ 0 w 1304582"/>
                <a:gd name="connsiteY4" fmla="*/ 749854 h 749854"/>
                <a:gd name="connsiteX5" fmla="*/ 0 w 1304582"/>
                <a:gd name="connsiteY5" fmla="*/ 41841 h 749854"/>
                <a:gd name="connsiteX6" fmla="*/ 163073 w 1304582"/>
                <a:gd name="connsiteY6" fmla="*/ 1077 h 74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582" h="749854">
                  <a:moveTo>
                    <a:pt x="163073" y="1077"/>
                  </a:moveTo>
                  <a:cubicBezTo>
                    <a:pt x="326146" y="14665"/>
                    <a:pt x="489219" y="150545"/>
                    <a:pt x="652291" y="41841"/>
                  </a:cubicBezTo>
                  <a:cubicBezTo>
                    <a:pt x="869721" y="-103098"/>
                    <a:pt x="1087152" y="186780"/>
                    <a:pt x="1304582" y="41841"/>
                  </a:cubicBezTo>
                  <a:lnTo>
                    <a:pt x="1304582" y="749854"/>
                  </a:lnTo>
                  <a:lnTo>
                    <a:pt x="0" y="749854"/>
                  </a:lnTo>
                  <a:lnTo>
                    <a:pt x="0" y="41841"/>
                  </a:lnTo>
                  <a:cubicBezTo>
                    <a:pt x="54358" y="5607"/>
                    <a:pt x="108715" y="-3453"/>
                    <a:pt x="163073" y="10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小波 48">
              <a:extLst>
                <a:ext uri="{FF2B5EF4-FFF2-40B4-BE49-F238E27FC236}">
                  <a16:creationId xmlns:a16="http://schemas.microsoft.com/office/drawing/2014/main" id="{3F94B4DE-E120-4970-A903-A4797D87A9E9}"/>
                </a:ext>
              </a:extLst>
            </p:cNvPr>
            <p:cNvSpPr/>
            <p:nvPr/>
          </p:nvSpPr>
          <p:spPr>
            <a:xfrm>
              <a:off x="2000930" y="4988958"/>
              <a:ext cx="1304582" cy="1304582"/>
            </a:xfrm>
            <a:prstGeom prst="doubleWave">
              <a:avLst>
                <a:gd name="adj1" fmla="val 3333"/>
                <a:gd name="adj2" fmla="val 0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D5DA270D-68FB-49A1-8A0D-A8F916CD0C1F}"/>
                </a:ext>
              </a:extLst>
            </p:cNvPr>
            <p:cNvSpPr/>
            <p:nvPr/>
          </p:nvSpPr>
          <p:spPr>
            <a:xfrm>
              <a:off x="2000930" y="4331997"/>
              <a:ext cx="1304582" cy="749853"/>
            </a:xfrm>
            <a:custGeom>
              <a:avLst/>
              <a:gdLst>
                <a:gd name="connsiteX0" fmla="*/ 0 w 1304582"/>
                <a:gd name="connsiteY0" fmla="*/ 0 h 749853"/>
                <a:gd name="connsiteX1" fmla="*/ 1304582 w 1304582"/>
                <a:gd name="connsiteY1" fmla="*/ 0 h 749853"/>
                <a:gd name="connsiteX2" fmla="*/ 1304582 w 1304582"/>
                <a:gd name="connsiteY2" fmla="*/ 708013 h 749853"/>
                <a:gd name="connsiteX3" fmla="*/ 652291 w 1304582"/>
                <a:gd name="connsiteY3" fmla="*/ 708013 h 749853"/>
                <a:gd name="connsiteX4" fmla="*/ 0 w 1304582"/>
                <a:gd name="connsiteY4" fmla="*/ 708013 h 7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582" h="749853">
                  <a:moveTo>
                    <a:pt x="0" y="0"/>
                  </a:moveTo>
                  <a:lnTo>
                    <a:pt x="1304582" y="0"/>
                  </a:lnTo>
                  <a:lnTo>
                    <a:pt x="1304582" y="708013"/>
                  </a:lnTo>
                  <a:cubicBezTo>
                    <a:pt x="1087152" y="852952"/>
                    <a:pt x="869721" y="563074"/>
                    <a:pt x="652291" y="708013"/>
                  </a:cubicBezTo>
                  <a:cubicBezTo>
                    <a:pt x="434861" y="852952"/>
                    <a:pt x="217430" y="563074"/>
                    <a:pt x="0" y="708013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小波 50">
              <a:extLst>
                <a:ext uri="{FF2B5EF4-FFF2-40B4-BE49-F238E27FC236}">
                  <a16:creationId xmlns:a16="http://schemas.microsoft.com/office/drawing/2014/main" id="{60F04C20-80D7-4A29-91B0-EB106D274B3F}"/>
                </a:ext>
              </a:extLst>
            </p:cNvPr>
            <p:cNvSpPr/>
            <p:nvPr/>
          </p:nvSpPr>
          <p:spPr>
            <a:xfrm>
              <a:off x="3304581" y="4988958"/>
              <a:ext cx="1304582" cy="1304582"/>
            </a:xfrm>
            <a:prstGeom prst="doubleWave">
              <a:avLst>
                <a:gd name="adj1" fmla="val 3333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ED877A09-18FC-4ADA-A6CF-B8AD5BF65A97}"/>
                </a:ext>
              </a:extLst>
            </p:cNvPr>
            <p:cNvSpPr/>
            <p:nvPr/>
          </p:nvSpPr>
          <p:spPr>
            <a:xfrm>
              <a:off x="3304581" y="4331997"/>
              <a:ext cx="1304582" cy="749853"/>
            </a:xfrm>
            <a:custGeom>
              <a:avLst/>
              <a:gdLst>
                <a:gd name="connsiteX0" fmla="*/ 0 w 1304582"/>
                <a:gd name="connsiteY0" fmla="*/ 0 h 749853"/>
                <a:gd name="connsiteX1" fmla="*/ 1304582 w 1304582"/>
                <a:gd name="connsiteY1" fmla="*/ 0 h 749853"/>
                <a:gd name="connsiteX2" fmla="*/ 1304582 w 1304582"/>
                <a:gd name="connsiteY2" fmla="*/ 708013 h 749853"/>
                <a:gd name="connsiteX3" fmla="*/ 652291 w 1304582"/>
                <a:gd name="connsiteY3" fmla="*/ 708013 h 749853"/>
                <a:gd name="connsiteX4" fmla="*/ 0 w 1304582"/>
                <a:gd name="connsiteY4" fmla="*/ 708013 h 7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582" h="749853">
                  <a:moveTo>
                    <a:pt x="0" y="0"/>
                  </a:moveTo>
                  <a:lnTo>
                    <a:pt x="1304582" y="0"/>
                  </a:lnTo>
                  <a:lnTo>
                    <a:pt x="1304582" y="708013"/>
                  </a:lnTo>
                  <a:cubicBezTo>
                    <a:pt x="1087152" y="852952"/>
                    <a:pt x="869721" y="563074"/>
                    <a:pt x="652291" y="708013"/>
                  </a:cubicBezTo>
                  <a:cubicBezTo>
                    <a:pt x="434861" y="852952"/>
                    <a:pt x="217430" y="563074"/>
                    <a:pt x="0" y="7080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618B2256-EB22-4EED-9D25-337A254316FB}"/>
              </a:ext>
            </a:extLst>
          </p:cNvPr>
          <p:cNvCxnSpPr/>
          <p:nvPr/>
        </p:nvCxnSpPr>
        <p:spPr>
          <a:xfrm>
            <a:off x="4755260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82926F0-7EE3-4BF4-92F2-0D669AC0BFA6}"/>
              </a:ext>
            </a:extLst>
          </p:cNvPr>
          <p:cNvSpPr txBox="1"/>
          <p:nvPr/>
        </p:nvSpPr>
        <p:spPr>
          <a:xfrm>
            <a:off x="5399519" y="2251779"/>
            <a:ext cx="3416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サイズは小さいほど、細かい柄になります。</a:t>
            </a:r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9DCB9309-C9C2-4959-93EA-F7CFB28995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27" y="3726440"/>
            <a:ext cx="1509717" cy="2503921"/>
          </a:xfrm>
          <a:prstGeom prst="rect">
            <a:avLst/>
          </a:prstGeom>
        </p:spPr>
      </p:pic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96A9D1BA-2EFA-4484-A8F4-70486A3A0C92}"/>
              </a:ext>
            </a:extLst>
          </p:cNvPr>
          <p:cNvSpPr/>
          <p:nvPr/>
        </p:nvSpPr>
        <p:spPr>
          <a:xfrm>
            <a:off x="813937" y="5772925"/>
            <a:ext cx="1181117" cy="17415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54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３．図形へ塗りパターンの埋め込み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フリーフォーム: 図形 43">
            <a:extLst>
              <a:ext uri="{FF2B5EF4-FFF2-40B4-BE49-F238E27FC236}">
                <a16:creationId xmlns:a16="http://schemas.microsoft.com/office/drawing/2014/main" id="{B1FF5CF4-D3AB-4F85-ABB3-FBCC1C1F097F}"/>
              </a:ext>
            </a:extLst>
          </p:cNvPr>
          <p:cNvSpPr/>
          <p:nvPr/>
        </p:nvSpPr>
        <p:spPr bwMode="auto">
          <a:xfrm>
            <a:off x="494072" y="1967758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D2D2404-C98C-47B8-84A9-2693C5F878D9}"/>
              </a:ext>
            </a:extLst>
          </p:cNvPr>
          <p:cNvSpPr txBox="1"/>
          <p:nvPr/>
        </p:nvSpPr>
        <p:spPr>
          <a:xfrm>
            <a:off x="540328" y="1004560"/>
            <a:ext cx="8911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使いたい図形を選択し、図形の書式設定から「塗りつぶし（図またはテクスチャ）」を選択し、画像ソース「挿入する」ボタンをクリックします。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次に、図の挿入「ファイルから」を選択し、先ほど保存した画像ファイルを読み込みます。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最後に、「図をテクスチャとして並べる」にチェックを入れれば完成です。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D17A0DC-A984-4BEB-9D3C-B0BDF792C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875" y="1878975"/>
            <a:ext cx="1509717" cy="3277191"/>
          </a:xfrm>
          <a:prstGeom prst="rect">
            <a:avLst/>
          </a:prstGeom>
        </p:spPr>
      </p:pic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B6A6BFC-09EA-4D31-9B96-0E5314FA512E}"/>
              </a:ext>
            </a:extLst>
          </p:cNvPr>
          <p:cNvSpPr/>
          <p:nvPr/>
        </p:nvSpPr>
        <p:spPr>
          <a:xfrm>
            <a:off x="3696541" y="3579634"/>
            <a:ext cx="612908" cy="20020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E2B92AA-94D6-4739-8E68-2B08255F0BFB}"/>
              </a:ext>
            </a:extLst>
          </p:cNvPr>
          <p:cNvSpPr/>
          <p:nvPr/>
        </p:nvSpPr>
        <p:spPr>
          <a:xfrm>
            <a:off x="3639391" y="2967831"/>
            <a:ext cx="1167738" cy="14525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EED56ED8-1D41-4345-BB04-08DBA5E038AD}"/>
              </a:ext>
            </a:extLst>
          </p:cNvPr>
          <p:cNvSpPr/>
          <p:nvPr/>
        </p:nvSpPr>
        <p:spPr bwMode="auto">
          <a:xfrm>
            <a:off x="475606" y="3578237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62BA1519-969D-4E52-B457-200E8022B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6258" y="2419946"/>
            <a:ext cx="2951032" cy="1703167"/>
          </a:xfrm>
          <a:prstGeom prst="rect">
            <a:avLst/>
          </a:prstGeom>
        </p:spPr>
      </p:pic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65480779-24D9-4C23-A69C-1E0820110CE9}"/>
              </a:ext>
            </a:extLst>
          </p:cNvPr>
          <p:cNvSpPr/>
          <p:nvPr/>
        </p:nvSpPr>
        <p:spPr bwMode="auto">
          <a:xfrm>
            <a:off x="475606" y="5188716"/>
            <a:ext cx="2077401" cy="1244168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18D120AC-1767-4EC5-9F66-7BB5B21E61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6875" y="5471334"/>
            <a:ext cx="1405387" cy="503239"/>
          </a:xfrm>
          <a:prstGeom prst="rect">
            <a:avLst/>
          </a:prstGeom>
        </p:spPr>
      </p:pic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8AB8BA6-5008-4325-B415-96B6C875D737}"/>
              </a:ext>
            </a:extLst>
          </p:cNvPr>
          <p:cNvSpPr/>
          <p:nvPr/>
        </p:nvSpPr>
        <p:spPr>
          <a:xfrm>
            <a:off x="3558540" y="5697995"/>
            <a:ext cx="1150619" cy="18464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F256C591-B27F-4CC5-A65A-90E014CE7B19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4309449" y="3271530"/>
            <a:ext cx="896809" cy="3067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79F2458C-CF90-42C6-A926-12B98B75A9AF}"/>
              </a:ext>
            </a:extLst>
          </p:cNvPr>
          <p:cNvCxnSpPr>
            <a:cxnSpLocks/>
          </p:cNvCxnSpPr>
          <p:nvPr/>
        </p:nvCxnSpPr>
        <p:spPr>
          <a:xfrm>
            <a:off x="1498821" y="31529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2D3F07C9-B5D8-4550-90AA-15A74AF96932}"/>
              </a:ext>
            </a:extLst>
          </p:cNvPr>
          <p:cNvCxnSpPr>
            <a:cxnSpLocks/>
          </p:cNvCxnSpPr>
          <p:nvPr/>
        </p:nvCxnSpPr>
        <p:spPr>
          <a:xfrm>
            <a:off x="1498821" y="47531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9004E950-C181-4810-9106-C3BDCCA2DCF3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385060" y="5790318"/>
            <a:ext cx="1173480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773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A8BF1AB-734D-4735-9A69-9BA94A4DA7E9}"/>
              </a:ext>
            </a:extLst>
          </p:cNvPr>
          <p:cNvSpPr/>
          <p:nvPr/>
        </p:nvSpPr>
        <p:spPr bwMode="auto">
          <a:xfrm>
            <a:off x="536000" y="1974371"/>
            <a:ext cx="3882578" cy="2325299"/>
          </a:xfrm>
          <a:custGeom>
            <a:avLst/>
            <a:gdLst>
              <a:gd name="connsiteX0" fmla="*/ 700530 w 2104070"/>
              <a:gd name="connsiteY0" fmla="*/ 0 h 1260140"/>
              <a:gd name="connsiteX1" fmla="*/ 763187 w 2104070"/>
              <a:gd name="connsiteY1" fmla="*/ 0 h 1260140"/>
              <a:gd name="connsiteX2" fmla="*/ 790803 w 2104070"/>
              <a:gd name="connsiteY2" fmla="*/ 50879 h 1260140"/>
              <a:gd name="connsiteX3" fmla="*/ 1052035 w 2104070"/>
              <a:gd name="connsiteY3" fmla="*/ 189775 h 1260140"/>
              <a:gd name="connsiteX4" fmla="*/ 1313267 w 2104070"/>
              <a:gd name="connsiteY4" fmla="*/ 50879 h 1260140"/>
              <a:gd name="connsiteX5" fmla="*/ 1340883 w 2104070"/>
              <a:gd name="connsiteY5" fmla="*/ 0 h 1260140"/>
              <a:gd name="connsiteX6" fmla="*/ 1390599 w 2104070"/>
              <a:gd name="connsiteY6" fmla="*/ 0 h 1260140"/>
              <a:gd name="connsiteX7" fmla="*/ 1424305 w 2104070"/>
              <a:gd name="connsiteY7" fmla="*/ 6805 h 1260140"/>
              <a:gd name="connsiteX8" fmla="*/ 1458044 w 2104070"/>
              <a:gd name="connsiteY8" fmla="*/ 9158 h 1260140"/>
              <a:gd name="connsiteX9" fmla="*/ 1548418 w 2104070"/>
              <a:gd name="connsiteY9" fmla="*/ 78504 h 1260140"/>
              <a:gd name="connsiteX10" fmla="*/ 2104070 w 2104070"/>
              <a:gd name="connsiteY10" fmla="*/ 1040922 h 1260140"/>
              <a:gd name="connsiteX11" fmla="*/ 1846278 w 2104070"/>
              <a:gd name="connsiteY11" fmla="*/ 1189758 h 1260140"/>
              <a:gd name="connsiteX12" fmla="*/ 1563122 w 2104070"/>
              <a:gd name="connsiteY12" fmla="*/ 699317 h 1260140"/>
              <a:gd name="connsiteX13" fmla="*/ 1563122 w 2104070"/>
              <a:gd name="connsiteY13" fmla="*/ 1260140 h 1260140"/>
              <a:gd name="connsiteX14" fmla="*/ 528007 w 2104070"/>
              <a:gd name="connsiteY14" fmla="*/ 1260140 h 1260140"/>
              <a:gd name="connsiteX15" fmla="*/ 528007 w 2104070"/>
              <a:gd name="connsiteY15" fmla="*/ 721733 h 1260140"/>
              <a:gd name="connsiteX16" fmla="*/ 257792 w 2104070"/>
              <a:gd name="connsiteY16" fmla="*/ 1189760 h 1260140"/>
              <a:gd name="connsiteX17" fmla="*/ 0 w 2104070"/>
              <a:gd name="connsiteY17" fmla="*/ 1040924 h 1260140"/>
              <a:gd name="connsiteX18" fmla="*/ 555652 w 2104070"/>
              <a:gd name="connsiteY18" fmla="*/ 78506 h 1260140"/>
              <a:gd name="connsiteX19" fmla="*/ 572730 w 2104070"/>
              <a:gd name="connsiteY19" fmla="*/ 59145 h 1260140"/>
              <a:gd name="connsiteX20" fmla="*/ 578538 w 2104070"/>
              <a:gd name="connsiteY20" fmla="*/ 50531 h 1260140"/>
              <a:gd name="connsiteX21" fmla="*/ 582955 w 2104070"/>
              <a:gd name="connsiteY21" fmla="*/ 47553 h 1260140"/>
              <a:gd name="connsiteX22" fmla="*/ 594748 w 2104070"/>
              <a:gd name="connsiteY22" fmla="*/ 34182 h 1260140"/>
              <a:gd name="connsiteX23" fmla="*/ 623846 w 2104070"/>
              <a:gd name="connsiteY23" fmla="*/ 19983 h 1260140"/>
              <a:gd name="connsiteX24" fmla="*/ 633376 w 2104070"/>
              <a:gd name="connsiteY24" fmla="*/ 13558 h 1260140"/>
              <a:gd name="connsiteX25" fmla="*/ 639580 w 2104070"/>
              <a:gd name="connsiteY25" fmla="*/ 12305 h 1260140"/>
              <a:gd name="connsiteX26" fmla="*/ 646027 w 2104070"/>
              <a:gd name="connsiteY26" fmla="*/ 9160 h 1260140"/>
              <a:gd name="connsiteX27" fmla="*/ 659981 w 2104070"/>
              <a:gd name="connsiteY27" fmla="*/ 8187 h 1260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104070" h="1260140">
                <a:moveTo>
                  <a:pt x="700530" y="0"/>
                </a:moveTo>
                <a:lnTo>
                  <a:pt x="763187" y="0"/>
                </a:lnTo>
                <a:lnTo>
                  <a:pt x="790803" y="50879"/>
                </a:lnTo>
                <a:cubicBezTo>
                  <a:pt x="847417" y="134679"/>
                  <a:pt x="943292" y="189775"/>
                  <a:pt x="1052035" y="189775"/>
                </a:cubicBezTo>
                <a:cubicBezTo>
                  <a:pt x="1160778" y="189775"/>
                  <a:pt x="1256653" y="134679"/>
                  <a:pt x="1313267" y="50879"/>
                </a:cubicBezTo>
                <a:lnTo>
                  <a:pt x="1340883" y="0"/>
                </a:lnTo>
                <a:lnTo>
                  <a:pt x="1390599" y="0"/>
                </a:lnTo>
                <a:lnTo>
                  <a:pt x="1424305" y="6805"/>
                </a:lnTo>
                <a:lnTo>
                  <a:pt x="1458044" y="9158"/>
                </a:lnTo>
                <a:cubicBezTo>
                  <a:pt x="1494836" y="19016"/>
                  <a:pt x="1527868" y="42911"/>
                  <a:pt x="1548418" y="78504"/>
                </a:cubicBezTo>
                <a:lnTo>
                  <a:pt x="2104070" y="1040922"/>
                </a:lnTo>
                <a:lnTo>
                  <a:pt x="1846278" y="1189758"/>
                </a:lnTo>
                <a:lnTo>
                  <a:pt x="1563122" y="699317"/>
                </a:lnTo>
                <a:lnTo>
                  <a:pt x="1563122" y="1260140"/>
                </a:lnTo>
                <a:lnTo>
                  <a:pt x="528007" y="1260140"/>
                </a:lnTo>
                <a:lnTo>
                  <a:pt x="528007" y="721733"/>
                </a:lnTo>
                <a:lnTo>
                  <a:pt x="257792" y="1189760"/>
                </a:lnTo>
                <a:lnTo>
                  <a:pt x="0" y="1040924"/>
                </a:lnTo>
                <a:lnTo>
                  <a:pt x="555652" y="78506"/>
                </a:lnTo>
                <a:lnTo>
                  <a:pt x="572730" y="59145"/>
                </a:lnTo>
                <a:lnTo>
                  <a:pt x="578538" y="50531"/>
                </a:lnTo>
                <a:lnTo>
                  <a:pt x="582955" y="47553"/>
                </a:lnTo>
                <a:lnTo>
                  <a:pt x="594748" y="34182"/>
                </a:lnTo>
                <a:lnTo>
                  <a:pt x="623846" y="19983"/>
                </a:lnTo>
                <a:lnTo>
                  <a:pt x="633376" y="13558"/>
                </a:lnTo>
                <a:lnTo>
                  <a:pt x="639580" y="12305"/>
                </a:lnTo>
                <a:lnTo>
                  <a:pt x="646027" y="9160"/>
                </a:lnTo>
                <a:lnTo>
                  <a:pt x="659981" y="818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32FD138-1466-47FB-ACE0-141962D385C6}"/>
              </a:ext>
            </a:extLst>
          </p:cNvPr>
          <p:cNvGrpSpPr/>
          <p:nvPr/>
        </p:nvGrpSpPr>
        <p:grpSpPr>
          <a:xfrm>
            <a:off x="6889491" y="1780674"/>
            <a:ext cx="2138267" cy="2648228"/>
            <a:chOff x="3754170" y="4193757"/>
            <a:chExt cx="1815099" cy="224798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1A53CB2-30C0-4C05-99A9-EEA6E9D30EF6}"/>
                </a:ext>
              </a:extLst>
            </p:cNvPr>
            <p:cNvGrpSpPr/>
            <p:nvPr/>
          </p:nvGrpSpPr>
          <p:grpSpPr>
            <a:xfrm>
              <a:off x="4376033" y="4193757"/>
              <a:ext cx="1193236" cy="2247987"/>
              <a:chOff x="4376033" y="1295282"/>
              <a:chExt cx="1193236" cy="2247987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66800270-DF39-403B-A663-390076DE873E}"/>
                  </a:ext>
                </a:extLst>
              </p:cNvPr>
              <p:cNvGrpSpPr/>
              <p:nvPr/>
            </p:nvGrpSpPr>
            <p:grpSpPr>
              <a:xfrm rot="16200000" flipH="1">
                <a:off x="4487608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54" name="涙形 53">
                  <a:extLst>
                    <a:ext uri="{FF2B5EF4-FFF2-40B4-BE49-F238E27FC236}">
                      <a16:creationId xmlns:a16="http://schemas.microsoft.com/office/drawing/2014/main" id="{70101361-E46D-4DCE-9073-A76226BA2AEB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" name="涙形 54">
                  <a:extLst>
                    <a:ext uri="{FF2B5EF4-FFF2-40B4-BE49-F238E27FC236}">
                      <a16:creationId xmlns:a16="http://schemas.microsoft.com/office/drawing/2014/main" id="{01A5AF0E-2063-4D2C-82F9-E2556CC4D9A0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5D774F0E-C568-4067-97BA-3AEB6C3BC5BA}"/>
                  </a:ext>
                </a:extLst>
              </p:cNvPr>
              <p:cNvGrpSpPr/>
              <p:nvPr/>
            </p:nvGrpSpPr>
            <p:grpSpPr>
              <a:xfrm rot="5400000">
                <a:off x="5135705" y="2201237"/>
                <a:ext cx="296112" cy="296112"/>
                <a:chOff x="6070600" y="2196792"/>
                <a:chExt cx="296112" cy="296112"/>
              </a:xfrm>
            </p:grpSpPr>
            <p:sp>
              <p:nvSpPr>
                <p:cNvPr id="52" name="涙形 51">
                  <a:extLst>
                    <a:ext uri="{FF2B5EF4-FFF2-40B4-BE49-F238E27FC236}">
                      <a16:creationId xmlns:a16="http://schemas.microsoft.com/office/drawing/2014/main" id="{818DAF60-6FDB-4270-ACAA-646767E056F7}"/>
                    </a:ext>
                  </a:extLst>
                </p:cNvPr>
                <p:cNvSpPr/>
                <p:nvPr/>
              </p:nvSpPr>
              <p:spPr>
                <a:xfrm>
                  <a:off x="6070600" y="2196792"/>
                  <a:ext cx="296112" cy="29611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涙形 52">
                  <a:extLst>
                    <a:ext uri="{FF2B5EF4-FFF2-40B4-BE49-F238E27FC236}">
                      <a16:creationId xmlns:a16="http://schemas.microsoft.com/office/drawing/2014/main" id="{C591D43B-D6AD-4DFC-874B-6A235B8F01C5}"/>
                    </a:ext>
                  </a:extLst>
                </p:cNvPr>
                <p:cNvSpPr/>
                <p:nvPr/>
              </p:nvSpPr>
              <p:spPr>
                <a:xfrm>
                  <a:off x="6120199" y="2250982"/>
                  <a:ext cx="187732" cy="187732"/>
                </a:xfrm>
                <a:prstGeom prst="teardrop">
                  <a:avLst>
                    <a:gd name="adj" fmla="val 117691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02E4A984-725E-4CA7-9C1E-303FA261FB76}"/>
                  </a:ext>
                </a:extLst>
              </p:cNvPr>
              <p:cNvGrpSpPr/>
              <p:nvPr/>
            </p:nvGrpSpPr>
            <p:grpSpPr>
              <a:xfrm>
                <a:off x="4376033" y="1416132"/>
                <a:ext cx="1193236" cy="656581"/>
                <a:chOff x="4376033" y="1381139"/>
                <a:chExt cx="1193236" cy="656581"/>
              </a:xfrm>
            </p:grpSpPr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04A05214-EE1F-453F-A928-5915C3160EEB}"/>
                    </a:ext>
                  </a:extLst>
                </p:cNvPr>
                <p:cNvSpPr/>
                <p:nvPr/>
              </p:nvSpPr>
              <p:spPr>
                <a:xfrm rot="1800000" flipH="1">
                  <a:off x="4912688" y="1381139"/>
                  <a:ext cx="656581" cy="656581"/>
                </a:xfrm>
                <a:prstGeom prst="roundRect">
                  <a:avLst/>
                </a:prstGeom>
                <a:blipFill dpi="0" rotWithShape="1">
                  <a:blip r:embed="rId3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CFBB8C9C-38C4-4D59-AC48-E8EDE35DC31B}"/>
                    </a:ext>
                  </a:extLst>
                </p:cNvPr>
                <p:cNvSpPr/>
                <p:nvPr/>
              </p:nvSpPr>
              <p:spPr>
                <a:xfrm rot="19800000">
                  <a:off x="4376033" y="1381139"/>
                  <a:ext cx="656581" cy="656581"/>
                </a:xfrm>
                <a:prstGeom prst="roundRect">
                  <a:avLst/>
                </a:prstGeom>
                <a:blipFill dpi="0" rotWithShape="1">
                  <a:blip r:embed="rId3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" name="片側の 2 つの角を丸めた四角形 144">
                <a:extLst>
                  <a:ext uri="{FF2B5EF4-FFF2-40B4-BE49-F238E27FC236}">
                    <a16:creationId xmlns:a16="http://schemas.microsoft.com/office/drawing/2014/main" id="{D046F569-6CAA-4EF6-987A-C9C7E046E2DC}"/>
                  </a:ext>
                </a:extLst>
              </p:cNvPr>
              <p:cNvSpPr/>
              <p:nvPr/>
            </p:nvSpPr>
            <p:spPr>
              <a:xfrm>
                <a:off x="4531942" y="2549525"/>
                <a:ext cx="840158" cy="993744"/>
              </a:xfrm>
              <a:prstGeom prst="round2SameRect">
                <a:avLst>
                  <a:gd name="adj1" fmla="val 39895"/>
                  <a:gd name="adj2" fmla="val 0"/>
                </a:avLst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D0E4B32-1D4C-4405-A167-3B88D2E5FEDC}"/>
                  </a:ext>
                </a:extLst>
              </p:cNvPr>
              <p:cNvSpPr/>
              <p:nvPr/>
            </p:nvSpPr>
            <p:spPr>
              <a:xfrm>
                <a:off x="4770307" y="2340367"/>
                <a:ext cx="382718" cy="34437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0961 w 525992"/>
                  <a:gd name="connsiteY2" fmla="*/ 22095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9089 w 525992"/>
                  <a:gd name="connsiteY8" fmla="*/ 216193 h 380772"/>
                  <a:gd name="connsiteX9" fmla="*/ 160641 w 525992"/>
                  <a:gd name="connsiteY9" fmla="*/ 0 h 380772"/>
                  <a:gd name="connsiteX0" fmla="*/ 160641 w 525992"/>
                  <a:gd name="connsiteY0" fmla="*/ 0 h 351598"/>
                  <a:gd name="connsiteX1" fmla="*/ 362085 w 525992"/>
                  <a:gd name="connsiteY1" fmla="*/ 0 h 351598"/>
                  <a:gd name="connsiteX2" fmla="*/ 380961 w 525992"/>
                  <a:gd name="connsiteY2" fmla="*/ 220956 h 351598"/>
                  <a:gd name="connsiteX3" fmla="*/ 519778 w 525992"/>
                  <a:gd name="connsiteY3" fmla="*/ 240006 h 351598"/>
                  <a:gd name="connsiteX4" fmla="*/ 525992 w 525992"/>
                  <a:gd name="connsiteY4" fmla="*/ 254756 h 351598"/>
                  <a:gd name="connsiteX5" fmla="*/ 262996 w 525992"/>
                  <a:gd name="connsiteY5" fmla="*/ 351598 h 351598"/>
                  <a:gd name="connsiteX6" fmla="*/ 0 w 525992"/>
                  <a:gd name="connsiteY6" fmla="*/ 254756 h 351598"/>
                  <a:gd name="connsiteX7" fmla="*/ 6215 w 525992"/>
                  <a:gd name="connsiteY7" fmla="*/ 240006 h 351598"/>
                  <a:gd name="connsiteX8" fmla="*/ 139089 w 525992"/>
                  <a:gd name="connsiteY8" fmla="*/ 216193 h 351598"/>
                  <a:gd name="connsiteX9" fmla="*/ 160641 w 525992"/>
                  <a:gd name="connsiteY9" fmla="*/ 0 h 35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5992" h="351598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0961" y="22095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51598"/>
                      <a:pt x="262996" y="351598"/>
                    </a:cubicBezTo>
                    <a:cubicBezTo>
                      <a:pt x="117747" y="351598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9089" y="216193"/>
                    </a:lnTo>
                    <a:cubicBezTo>
                      <a:pt x="147166" y="136191"/>
                      <a:pt x="152564" y="80002"/>
                      <a:pt x="1606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CD77CC68-D6A6-4D37-A364-F7F22A891F0B}"/>
                  </a:ext>
                </a:extLst>
              </p:cNvPr>
              <p:cNvGrpSpPr/>
              <p:nvPr/>
            </p:nvGrpSpPr>
            <p:grpSpPr>
              <a:xfrm>
                <a:off x="4416788" y="1325433"/>
                <a:ext cx="1086287" cy="1165865"/>
                <a:chOff x="2355996" y="739604"/>
                <a:chExt cx="1086287" cy="1165865"/>
              </a:xfrm>
            </p:grpSpPr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2E3548A0-43BD-4C38-9287-DB8A411487DC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43" name="グループ化 42">
                    <a:extLst>
                      <a:ext uri="{FF2B5EF4-FFF2-40B4-BE49-F238E27FC236}">
                        <a16:creationId xmlns:a16="http://schemas.microsoft.com/office/drawing/2014/main" id="{78578F0E-753C-40A6-8CCD-E82156CB0D4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8" name="円/楕円 159">
                      <a:extLst>
                        <a:ext uri="{FF2B5EF4-FFF2-40B4-BE49-F238E27FC236}">
                          <a16:creationId xmlns:a16="http://schemas.microsoft.com/office/drawing/2014/main" id="{C94EC2D6-E0D5-42C2-B62B-A67561E46A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9" name="円/楕円 160">
                      <a:extLst>
                        <a:ext uri="{FF2B5EF4-FFF2-40B4-BE49-F238E27FC236}">
                          <a16:creationId xmlns:a16="http://schemas.microsoft.com/office/drawing/2014/main" id="{E33E9486-D81F-49B1-A03C-27D8F17291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4" name="グループ化 43">
                    <a:extLst>
                      <a:ext uri="{FF2B5EF4-FFF2-40B4-BE49-F238E27FC236}">
                        <a16:creationId xmlns:a16="http://schemas.microsoft.com/office/drawing/2014/main" id="{5250D1F2-64F0-4024-B8FD-DE689D9634B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6" name="円/楕円 157">
                      <a:extLst>
                        <a:ext uri="{FF2B5EF4-FFF2-40B4-BE49-F238E27FC236}">
                          <a16:creationId xmlns:a16="http://schemas.microsoft.com/office/drawing/2014/main" id="{7A2D187B-9AD6-4960-8957-5EDDFD9E54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158">
                      <a:extLst>
                        <a:ext uri="{FF2B5EF4-FFF2-40B4-BE49-F238E27FC236}">
                          <a16:creationId xmlns:a16="http://schemas.microsoft.com/office/drawing/2014/main" id="{03B28A4E-5DA0-49E4-AC5F-D6C036D72C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5" name="円/楕円 156">
                    <a:extLst>
                      <a:ext uri="{FF2B5EF4-FFF2-40B4-BE49-F238E27FC236}">
                        <a16:creationId xmlns:a16="http://schemas.microsoft.com/office/drawing/2014/main" id="{A0AF8591-C5CD-4935-99F0-2741F178F74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6" name="円/楕円 27">
                  <a:extLst>
                    <a:ext uri="{FF2B5EF4-FFF2-40B4-BE49-F238E27FC236}">
                      <a16:creationId xmlns:a16="http://schemas.microsoft.com/office/drawing/2014/main" id="{CC2D5C50-4FD9-4D5E-AF67-67EEA35713D0}"/>
                    </a:ext>
                  </a:extLst>
                </p:cNvPr>
                <p:cNvSpPr/>
                <p:nvPr/>
              </p:nvSpPr>
              <p:spPr>
                <a:xfrm>
                  <a:off x="2778219" y="1736565"/>
                  <a:ext cx="248363" cy="8234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3"/>
                    <a:gd name="connsiteY0" fmla="*/ 43286 h 389571"/>
                    <a:gd name="connsiteX1" fmla="*/ 3210476 w 3255103"/>
                    <a:gd name="connsiteY1" fmla="*/ 43286 h 389571"/>
                    <a:gd name="connsiteX2" fmla="*/ 1605267 w 3255103"/>
                    <a:gd name="connsiteY2" fmla="*/ 389571 h 389571"/>
                    <a:gd name="connsiteX3" fmla="*/ 58 w 3255103"/>
                    <a:gd name="connsiteY3" fmla="*/ 43286 h 38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3" h="389571">
                      <a:moveTo>
                        <a:pt x="58" y="43286"/>
                      </a:moveTo>
                      <a:cubicBezTo>
                        <a:pt x="267593" y="-14428"/>
                        <a:pt x="2942941" y="-14428"/>
                        <a:pt x="3210476" y="43286"/>
                      </a:cubicBezTo>
                      <a:cubicBezTo>
                        <a:pt x="3478011" y="101000"/>
                        <a:pt x="2491799" y="389571"/>
                        <a:pt x="1605267" y="389571"/>
                      </a:cubicBezTo>
                      <a:cubicBezTo>
                        <a:pt x="718735" y="389571"/>
                        <a:pt x="-7588" y="119524"/>
                        <a:pt x="58" y="432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月 36">
                  <a:extLst>
                    <a:ext uri="{FF2B5EF4-FFF2-40B4-BE49-F238E27FC236}">
                      <a16:creationId xmlns:a16="http://schemas.microsoft.com/office/drawing/2014/main" id="{79383648-F912-4A60-B2AA-FB0AA68861AB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月 37">
                  <a:extLst>
                    <a:ext uri="{FF2B5EF4-FFF2-40B4-BE49-F238E27FC236}">
                      <a16:creationId xmlns:a16="http://schemas.microsoft.com/office/drawing/2014/main" id="{FB592CAA-9DF8-4C02-836A-6382110BDA84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正方形/長方形 67">
                  <a:extLst>
                    <a:ext uri="{FF2B5EF4-FFF2-40B4-BE49-F238E27FC236}">
                      <a16:creationId xmlns:a16="http://schemas.microsoft.com/office/drawing/2014/main" id="{1629848C-66C4-4379-8E5A-BEE2845B2EC5}"/>
                    </a:ext>
                  </a:extLst>
                </p:cNvPr>
                <p:cNvSpPr/>
                <p:nvPr/>
              </p:nvSpPr>
              <p:spPr>
                <a:xfrm>
                  <a:off x="2867091" y="1640211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23643261-9680-47E1-84AA-932E9888A92B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月 40">
                  <a:extLst>
                    <a:ext uri="{FF2B5EF4-FFF2-40B4-BE49-F238E27FC236}">
                      <a16:creationId xmlns:a16="http://schemas.microsoft.com/office/drawing/2014/main" id="{A23B42E4-FE65-45DC-817C-2F7C218DB700}"/>
                    </a:ext>
                  </a:extLst>
                </p:cNvPr>
                <p:cNvSpPr/>
                <p:nvPr/>
              </p:nvSpPr>
              <p:spPr>
                <a:xfrm rot="5400000">
                  <a:off x="2631235" y="1131326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月 41">
                  <a:extLst>
                    <a:ext uri="{FF2B5EF4-FFF2-40B4-BE49-F238E27FC236}">
                      <a16:creationId xmlns:a16="http://schemas.microsoft.com/office/drawing/2014/main" id="{3FD1B8E0-E39F-4AC5-9E3D-7AEC9729A296}"/>
                    </a:ext>
                  </a:extLst>
                </p:cNvPr>
                <p:cNvSpPr/>
                <p:nvPr/>
              </p:nvSpPr>
              <p:spPr>
                <a:xfrm rot="5400000">
                  <a:off x="3113988" y="1131328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E467D4FB-9590-4D13-85AC-BFF22FAF639C}"/>
                  </a:ext>
                </a:extLst>
              </p:cNvPr>
              <p:cNvSpPr/>
              <p:nvPr/>
            </p:nvSpPr>
            <p:spPr>
              <a:xfrm>
                <a:off x="4664340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DD520FE7-549E-4EBD-A5B2-BF84637BD967}"/>
                  </a:ext>
                </a:extLst>
              </p:cNvPr>
              <p:cNvSpPr/>
              <p:nvPr/>
            </p:nvSpPr>
            <p:spPr>
              <a:xfrm>
                <a:off x="5147572" y="2608473"/>
                <a:ext cx="107848" cy="295963"/>
              </a:xfrm>
              <a:prstGeom prst="trapezoid">
                <a:avLst>
                  <a:gd name="adj" fmla="val 2945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BAE728C7-9D4E-48D7-96BE-E62BE93D0D2D}"/>
                  </a:ext>
                </a:extLst>
              </p:cNvPr>
              <p:cNvSpPr/>
              <p:nvPr/>
            </p:nvSpPr>
            <p:spPr>
              <a:xfrm>
                <a:off x="4554902" y="2854448"/>
                <a:ext cx="810054" cy="688821"/>
              </a:xfrm>
              <a:prstGeom prst="trapezoid">
                <a:avLst>
                  <a:gd name="adj" fmla="val 15364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6B1618D-895F-41A6-BD12-2396249625FB}"/>
                  </a:ext>
                </a:extLst>
              </p:cNvPr>
              <p:cNvSpPr/>
              <p:nvPr/>
            </p:nvSpPr>
            <p:spPr>
              <a:xfrm>
                <a:off x="4636332" y="2538038"/>
                <a:ext cx="650667" cy="227586"/>
              </a:xfrm>
              <a:custGeom>
                <a:avLst/>
                <a:gdLst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335609 w 698657"/>
                  <a:gd name="connsiteY12" fmla="*/ 165491 h 231750"/>
                  <a:gd name="connsiteX13" fmla="*/ 168673 w 698657"/>
                  <a:gd name="connsiteY13" fmla="*/ 227585 h 231750"/>
                  <a:gd name="connsiteX14" fmla="*/ 102844 w 698657"/>
                  <a:gd name="connsiteY14" fmla="*/ 216221 h 231750"/>
                  <a:gd name="connsiteX15" fmla="*/ 6464 w 698657"/>
                  <a:gd name="connsiteY15" fmla="*/ 108670 h 231750"/>
                  <a:gd name="connsiteX16" fmla="*/ 24102 w 698657"/>
                  <a:gd name="connsiteY16" fmla="*/ 66259 h 231750"/>
                  <a:gd name="connsiteX17" fmla="*/ 191038 w 698657"/>
                  <a:gd name="connsiteY17" fmla="*/ 4165 h 231750"/>
                  <a:gd name="connsiteX18" fmla="*/ 227607 w 698657"/>
                  <a:gd name="connsiteY18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63048 w 698657"/>
                  <a:gd name="connsiteY10" fmla="*/ 165492 h 231750"/>
                  <a:gd name="connsiteX11" fmla="*/ 349328 w 698657"/>
                  <a:gd name="connsiteY11" fmla="*/ 153972 h 231750"/>
                  <a:gd name="connsiteX12" fmla="*/ 168673 w 698657"/>
                  <a:gd name="connsiteY12" fmla="*/ 227585 h 231750"/>
                  <a:gd name="connsiteX13" fmla="*/ 102844 w 698657"/>
                  <a:gd name="connsiteY13" fmla="*/ 216221 h 231750"/>
                  <a:gd name="connsiteX14" fmla="*/ 6464 w 698657"/>
                  <a:gd name="connsiteY14" fmla="*/ 108670 h 231750"/>
                  <a:gd name="connsiteX15" fmla="*/ 24102 w 698657"/>
                  <a:gd name="connsiteY15" fmla="*/ 66259 h 231750"/>
                  <a:gd name="connsiteX16" fmla="*/ 191038 w 698657"/>
                  <a:gd name="connsiteY16" fmla="*/ 4165 h 231750"/>
                  <a:gd name="connsiteX17" fmla="*/ 227607 w 698657"/>
                  <a:gd name="connsiteY17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53972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27607 w 698657"/>
                  <a:gd name="connsiteY0" fmla="*/ 1063 h 231750"/>
                  <a:gd name="connsiteX1" fmla="*/ 256868 w 698657"/>
                  <a:gd name="connsiteY1" fmla="*/ 15528 h 231750"/>
                  <a:gd name="connsiteX2" fmla="*/ 349329 w 698657"/>
                  <a:gd name="connsiteY2" fmla="*/ 118706 h 231750"/>
                  <a:gd name="connsiteX3" fmla="*/ 441789 w 698657"/>
                  <a:gd name="connsiteY3" fmla="*/ 15529 h 231750"/>
                  <a:gd name="connsiteX4" fmla="*/ 471051 w 698657"/>
                  <a:gd name="connsiteY4" fmla="*/ 1064 h 231750"/>
                  <a:gd name="connsiteX5" fmla="*/ 507619 w 698657"/>
                  <a:gd name="connsiteY5" fmla="*/ 4166 h 231750"/>
                  <a:gd name="connsiteX6" fmla="*/ 674555 w 698657"/>
                  <a:gd name="connsiteY6" fmla="*/ 66260 h 231750"/>
                  <a:gd name="connsiteX7" fmla="*/ 692193 w 698657"/>
                  <a:gd name="connsiteY7" fmla="*/ 108671 h 231750"/>
                  <a:gd name="connsiteX8" fmla="*/ 595813 w 698657"/>
                  <a:gd name="connsiteY8" fmla="*/ 216222 h 231750"/>
                  <a:gd name="connsiteX9" fmla="*/ 529984 w 698657"/>
                  <a:gd name="connsiteY9" fmla="*/ 227586 h 231750"/>
                  <a:gd name="connsiteX10" fmla="*/ 349328 w 698657"/>
                  <a:gd name="connsiteY10" fmla="*/ 142065 h 231750"/>
                  <a:gd name="connsiteX11" fmla="*/ 168673 w 698657"/>
                  <a:gd name="connsiteY11" fmla="*/ 227585 h 231750"/>
                  <a:gd name="connsiteX12" fmla="*/ 102844 w 698657"/>
                  <a:gd name="connsiteY12" fmla="*/ 216221 h 231750"/>
                  <a:gd name="connsiteX13" fmla="*/ 6464 w 698657"/>
                  <a:gd name="connsiteY13" fmla="*/ 108670 h 231750"/>
                  <a:gd name="connsiteX14" fmla="*/ 24102 w 698657"/>
                  <a:gd name="connsiteY14" fmla="*/ 66259 h 231750"/>
                  <a:gd name="connsiteX15" fmla="*/ 191038 w 698657"/>
                  <a:gd name="connsiteY15" fmla="*/ 4165 h 231750"/>
                  <a:gd name="connsiteX16" fmla="*/ 227607 w 698657"/>
                  <a:gd name="connsiteY16" fmla="*/ 1063 h 231750"/>
                  <a:gd name="connsiteX0" fmla="*/ 203505 w 674555"/>
                  <a:gd name="connsiteY0" fmla="*/ 1063 h 231750"/>
                  <a:gd name="connsiteX1" fmla="*/ 232766 w 674555"/>
                  <a:gd name="connsiteY1" fmla="*/ 15528 h 231750"/>
                  <a:gd name="connsiteX2" fmla="*/ 325227 w 674555"/>
                  <a:gd name="connsiteY2" fmla="*/ 118706 h 231750"/>
                  <a:gd name="connsiteX3" fmla="*/ 417687 w 674555"/>
                  <a:gd name="connsiteY3" fmla="*/ 15529 h 231750"/>
                  <a:gd name="connsiteX4" fmla="*/ 446949 w 674555"/>
                  <a:gd name="connsiteY4" fmla="*/ 1064 h 231750"/>
                  <a:gd name="connsiteX5" fmla="*/ 483517 w 674555"/>
                  <a:gd name="connsiteY5" fmla="*/ 4166 h 231750"/>
                  <a:gd name="connsiteX6" fmla="*/ 650453 w 674555"/>
                  <a:gd name="connsiteY6" fmla="*/ 66260 h 231750"/>
                  <a:gd name="connsiteX7" fmla="*/ 668091 w 674555"/>
                  <a:gd name="connsiteY7" fmla="*/ 108671 h 231750"/>
                  <a:gd name="connsiteX8" fmla="*/ 571711 w 674555"/>
                  <a:gd name="connsiteY8" fmla="*/ 216222 h 231750"/>
                  <a:gd name="connsiteX9" fmla="*/ 505882 w 674555"/>
                  <a:gd name="connsiteY9" fmla="*/ 227586 h 231750"/>
                  <a:gd name="connsiteX10" fmla="*/ 325226 w 674555"/>
                  <a:gd name="connsiteY10" fmla="*/ 142065 h 231750"/>
                  <a:gd name="connsiteX11" fmla="*/ 144571 w 674555"/>
                  <a:gd name="connsiteY11" fmla="*/ 227585 h 231750"/>
                  <a:gd name="connsiteX12" fmla="*/ 78742 w 674555"/>
                  <a:gd name="connsiteY12" fmla="*/ 216221 h 231750"/>
                  <a:gd name="connsiteX13" fmla="*/ 0 w 674555"/>
                  <a:gd name="connsiteY13" fmla="*/ 66259 h 231750"/>
                  <a:gd name="connsiteX14" fmla="*/ 166936 w 674555"/>
                  <a:gd name="connsiteY14" fmla="*/ 4165 h 231750"/>
                  <a:gd name="connsiteX15" fmla="*/ 203505 w 674555"/>
                  <a:gd name="connsiteY15" fmla="*/ 1063 h 231750"/>
                  <a:gd name="connsiteX0" fmla="*/ 203505 w 652477"/>
                  <a:gd name="connsiteY0" fmla="*/ 1063 h 231750"/>
                  <a:gd name="connsiteX1" fmla="*/ 232766 w 652477"/>
                  <a:gd name="connsiteY1" fmla="*/ 15528 h 231750"/>
                  <a:gd name="connsiteX2" fmla="*/ 325227 w 652477"/>
                  <a:gd name="connsiteY2" fmla="*/ 118706 h 231750"/>
                  <a:gd name="connsiteX3" fmla="*/ 417687 w 652477"/>
                  <a:gd name="connsiteY3" fmla="*/ 15529 h 231750"/>
                  <a:gd name="connsiteX4" fmla="*/ 446949 w 652477"/>
                  <a:gd name="connsiteY4" fmla="*/ 1064 h 231750"/>
                  <a:gd name="connsiteX5" fmla="*/ 483517 w 652477"/>
                  <a:gd name="connsiteY5" fmla="*/ 4166 h 231750"/>
                  <a:gd name="connsiteX6" fmla="*/ 650453 w 652477"/>
                  <a:gd name="connsiteY6" fmla="*/ 66260 h 231750"/>
                  <a:gd name="connsiteX7" fmla="*/ 571711 w 652477"/>
                  <a:gd name="connsiteY7" fmla="*/ 216222 h 231750"/>
                  <a:gd name="connsiteX8" fmla="*/ 505882 w 652477"/>
                  <a:gd name="connsiteY8" fmla="*/ 227586 h 231750"/>
                  <a:gd name="connsiteX9" fmla="*/ 325226 w 652477"/>
                  <a:gd name="connsiteY9" fmla="*/ 142065 h 231750"/>
                  <a:gd name="connsiteX10" fmla="*/ 144571 w 652477"/>
                  <a:gd name="connsiteY10" fmla="*/ 227585 h 231750"/>
                  <a:gd name="connsiteX11" fmla="*/ 78742 w 652477"/>
                  <a:gd name="connsiteY11" fmla="*/ 216221 h 231750"/>
                  <a:gd name="connsiteX12" fmla="*/ 0 w 652477"/>
                  <a:gd name="connsiteY12" fmla="*/ 66259 h 231750"/>
                  <a:gd name="connsiteX13" fmla="*/ 166936 w 652477"/>
                  <a:gd name="connsiteY13" fmla="*/ 4165 h 231750"/>
                  <a:gd name="connsiteX14" fmla="*/ 203505 w 652477"/>
                  <a:gd name="connsiteY14" fmla="*/ 1063 h 231750"/>
                  <a:gd name="connsiteX0" fmla="*/ 203505 w 650560"/>
                  <a:gd name="connsiteY0" fmla="*/ 1063 h 231749"/>
                  <a:gd name="connsiteX1" fmla="*/ 232766 w 650560"/>
                  <a:gd name="connsiteY1" fmla="*/ 15528 h 231749"/>
                  <a:gd name="connsiteX2" fmla="*/ 325227 w 650560"/>
                  <a:gd name="connsiteY2" fmla="*/ 118706 h 231749"/>
                  <a:gd name="connsiteX3" fmla="*/ 417687 w 650560"/>
                  <a:gd name="connsiteY3" fmla="*/ 15529 h 231749"/>
                  <a:gd name="connsiteX4" fmla="*/ 446949 w 650560"/>
                  <a:gd name="connsiteY4" fmla="*/ 1064 h 231749"/>
                  <a:gd name="connsiteX5" fmla="*/ 483517 w 650560"/>
                  <a:gd name="connsiteY5" fmla="*/ 4166 h 231749"/>
                  <a:gd name="connsiteX6" fmla="*/ 650453 w 650560"/>
                  <a:gd name="connsiteY6" fmla="*/ 66260 h 231749"/>
                  <a:gd name="connsiteX7" fmla="*/ 505882 w 650560"/>
                  <a:gd name="connsiteY7" fmla="*/ 227586 h 231749"/>
                  <a:gd name="connsiteX8" fmla="*/ 325226 w 650560"/>
                  <a:gd name="connsiteY8" fmla="*/ 142065 h 231749"/>
                  <a:gd name="connsiteX9" fmla="*/ 144571 w 650560"/>
                  <a:gd name="connsiteY9" fmla="*/ 227585 h 231749"/>
                  <a:gd name="connsiteX10" fmla="*/ 78742 w 650560"/>
                  <a:gd name="connsiteY10" fmla="*/ 216221 h 231749"/>
                  <a:gd name="connsiteX11" fmla="*/ 0 w 650560"/>
                  <a:gd name="connsiteY11" fmla="*/ 66259 h 231749"/>
                  <a:gd name="connsiteX12" fmla="*/ 166936 w 650560"/>
                  <a:gd name="connsiteY12" fmla="*/ 4165 h 231749"/>
                  <a:gd name="connsiteX13" fmla="*/ 203505 w 650560"/>
                  <a:gd name="connsiteY13" fmla="*/ 1063 h 231749"/>
                  <a:gd name="connsiteX0" fmla="*/ 203612 w 650667"/>
                  <a:gd name="connsiteY0" fmla="*/ 1063 h 227586"/>
                  <a:gd name="connsiteX1" fmla="*/ 232873 w 650667"/>
                  <a:gd name="connsiteY1" fmla="*/ 15528 h 227586"/>
                  <a:gd name="connsiteX2" fmla="*/ 325334 w 650667"/>
                  <a:gd name="connsiteY2" fmla="*/ 118706 h 227586"/>
                  <a:gd name="connsiteX3" fmla="*/ 417794 w 650667"/>
                  <a:gd name="connsiteY3" fmla="*/ 15529 h 227586"/>
                  <a:gd name="connsiteX4" fmla="*/ 447056 w 650667"/>
                  <a:gd name="connsiteY4" fmla="*/ 1064 h 227586"/>
                  <a:gd name="connsiteX5" fmla="*/ 483624 w 650667"/>
                  <a:gd name="connsiteY5" fmla="*/ 4166 h 227586"/>
                  <a:gd name="connsiteX6" fmla="*/ 650560 w 650667"/>
                  <a:gd name="connsiteY6" fmla="*/ 66260 h 227586"/>
                  <a:gd name="connsiteX7" fmla="*/ 505989 w 650667"/>
                  <a:gd name="connsiteY7" fmla="*/ 227586 h 227586"/>
                  <a:gd name="connsiteX8" fmla="*/ 325333 w 650667"/>
                  <a:gd name="connsiteY8" fmla="*/ 142065 h 227586"/>
                  <a:gd name="connsiteX9" fmla="*/ 144678 w 650667"/>
                  <a:gd name="connsiteY9" fmla="*/ 227585 h 227586"/>
                  <a:gd name="connsiteX10" fmla="*/ 107 w 650667"/>
                  <a:gd name="connsiteY10" fmla="*/ 66259 h 227586"/>
                  <a:gd name="connsiteX11" fmla="*/ 167043 w 650667"/>
                  <a:gd name="connsiteY11" fmla="*/ 4165 h 227586"/>
                  <a:gd name="connsiteX12" fmla="*/ 203612 w 650667"/>
                  <a:gd name="connsiteY12" fmla="*/ 1063 h 22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0667" h="227586">
                    <a:moveTo>
                      <a:pt x="203612" y="1063"/>
                    </a:moveTo>
                    <a:cubicBezTo>
                      <a:pt x="215524" y="3119"/>
                      <a:pt x="226219" y="8104"/>
                      <a:pt x="232873" y="15528"/>
                    </a:cubicBezTo>
                    <a:lnTo>
                      <a:pt x="325334" y="118706"/>
                    </a:lnTo>
                    <a:lnTo>
                      <a:pt x="417794" y="15529"/>
                    </a:lnTo>
                    <a:cubicBezTo>
                      <a:pt x="424448" y="8105"/>
                      <a:pt x="435143" y="3120"/>
                      <a:pt x="447056" y="1064"/>
                    </a:cubicBezTo>
                    <a:cubicBezTo>
                      <a:pt x="458970" y="-993"/>
                      <a:pt x="472100" y="-121"/>
                      <a:pt x="483624" y="4166"/>
                    </a:cubicBezTo>
                    <a:lnTo>
                      <a:pt x="650560" y="66260"/>
                    </a:lnTo>
                    <a:cubicBezTo>
                      <a:pt x="654288" y="103497"/>
                      <a:pt x="560194" y="214952"/>
                      <a:pt x="505989" y="227586"/>
                    </a:cubicBezTo>
                    <a:lnTo>
                      <a:pt x="325333" y="142065"/>
                    </a:lnTo>
                    <a:lnTo>
                      <a:pt x="144678" y="227585"/>
                    </a:lnTo>
                    <a:cubicBezTo>
                      <a:pt x="90474" y="214951"/>
                      <a:pt x="-3621" y="103496"/>
                      <a:pt x="107" y="66259"/>
                    </a:cubicBezTo>
                    <a:lnTo>
                      <a:pt x="167043" y="4165"/>
                    </a:lnTo>
                    <a:cubicBezTo>
                      <a:pt x="178567" y="-122"/>
                      <a:pt x="191699" y="-994"/>
                      <a:pt x="203612" y="1063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41C09D26-0622-421C-928D-7033781BB1DA}"/>
                  </a:ext>
                </a:extLst>
              </p:cNvPr>
              <p:cNvSpPr/>
              <p:nvPr/>
            </p:nvSpPr>
            <p:spPr>
              <a:xfrm>
                <a:off x="4931039" y="2733779"/>
                <a:ext cx="57680" cy="5975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0414EBA8-3C1C-4223-A8E2-D1A48C25A31F}"/>
                  </a:ext>
                </a:extLst>
              </p:cNvPr>
              <p:cNvGrpSpPr/>
              <p:nvPr/>
            </p:nvGrpSpPr>
            <p:grpSpPr>
              <a:xfrm flipH="1">
                <a:off x="5083895" y="2770817"/>
                <a:ext cx="456180" cy="755996"/>
                <a:chOff x="5845340" y="2770817"/>
                <a:chExt cx="456180" cy="755996"/>
              </a:xfrm>
            </p:grpSpPr>
            <p:sp>
              <p:nvSpPr>
                <p:cNvPr id="33" name="四角形: 角を丸くする 8">
                  <a:extLst>
                    <a:ext uri="{FF2B5EF4-FFF2-40B4-BE49-F238E27FC236}">
                      <a16:creationId xmlns:a16="http://schemas.microsoft.com/office/drawing/2014/main" id="{0369525D-D72C-46C2-B1C6-622E089ACFDF}"/>
                    </a:ext>
                  </a:extLst>
                </p:cNvPr>
                <p:cNvSpPr/>
                <p:nvPr/>
              </p:nvSpPr>
              <p:spPr>
                <a:xfrm rot="1501048">
                  <a:off x="5899200" y="2770817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blipFill dpi="0" rotWithShape="1">
                  <a:blip r:embed="rId4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98A83914-4CF1-49E0-A0F3-1605AFD03851}"/>
                    </a:ext>
                  </a:extLst>
                </p:cNvPr>
                <p:cNvSpPr/>
                <p:nvPr/>
              </p:nvSpPr>
              <p:spPr>
                <a:xfrm rot="18870612">
                  <a:off x="5974638" y="3199931"/>
                  <a:ext cx="197584" cy="456180"/>
                </a:xfrm>
                <a:custGeom>
                  <a:avLst/>
                  <a:gdLst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6" fmla="*/ 169091 w 198102"/>
                    <a:gd name="connsiteY6" fmla="*/ 29012 h 592561"/>
                    <a:gd name="connsiteX0" fmla="*/ 169091 w 260531"/>
                    <a:gd name="connsiteY0" fmla="*/ 29012 h 592561"/>
                    <a:gd name="connsiteX1" fmla="*/ 198102 w 260531"/>
                    <a:gd name="connsiteY1" fmla="*/ 99051 h 592561"/>
                    <a:gd name="connsiteX2" fmla="*/ 198102 w 260531"/>
                    <a:gd name="connsiteY2" fmla="*/ 592561 h 592561"/>
                    <a:gd name="connsiteX3" fmla="*/ 0 w 260531"/>
                    <a:gd name="connsiteY3" fmla="*/ 391043 h 592561"/>
                    <a:gd name="connsiteX4" fmla="*/ 0 w 260531"/>
                    <a:gd name="connsiteY4" fmla="*/ 99051 h 592561"/>
                    <a:gd name="connsiteX5" fmla="*/ 99051 w 260531"/>
                    <a:gd name="connsiteY5" fmla="*/ 0 h 592561"/>
                    <a:gd name="connsiteX6" fmla="*/ 260531 w 260531"/>
                    <a:gd name="connsiteY6" fmla="*/ 120452 h 592561"/>
                    <a:gd name="connsiteX0" fmla="*/ 169091 w 198102"/>
                    <a:gd name="connsiteY0" fmla="*/ 29012 h 592561"/>
                    <a:gd name="connsiteX1" fmla="*/ 198102 w 198102"/>
                    <a:gd name="connsiteY1" fmla="*/ 99051 h 592561"/>
                    <a:gd name="connsiteX2" fmla="*/ 198102 w 198102"/>
                    <a:gd name="connsiteY2" fmla="*/ 592561 h 592561"/>
                    <a:gd name="connsiteX3" fmla="*/ 0 w 198102"/>
                    <a:gd name="connsiteY3" fmla="*/ 391043 h 592561"/>
                    <a:gd name="connsiteX4" fmla="*/ 0 w 198102"/>
                    <a:gd name="connsiteY4" fmla="*/ 99051 h 592561"/>
                    <a:gd name="connsiteX5" fmla="*/ 99051 w 198102"/>
                    <a:gd name="connsiteY5" fmla="*/ 0 h 592561"/>
                    <a:gd name="connsiteX0" fmla="*/ 198102 w 198102"/>
                    <a:gd name="connsiteY0" fmla="*/ 99051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0964 w 198102"/>
                    <a:gd name="connsiteY0" fmla="*/ 146138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59666 h 592561"/>
                    <a:gd name="connsiteX1" fmla="*/ 198102 w 198102"/>
                    <a:gd name="connsiteY1" fmla="*/ 592561 h 592561"/>
                    <a:gd name="connsiteX2" fmla="*/ 0 w 198102"/>
                    <a:gd name="connsiteY2" fmla="*/ 391043 h 592561"/>
                    <a:gd name="connsiteX3" fmla="*/ 0 w 198102"/>
                    <a:gd name="connsiteY3" fmla="*/ 99051 h 592561"/>
                    <a:gd name="connsiteX4" fmla="*/ 99051 w 198102"/>
                    <a:gd name="connsiteY4" fmla="*/ 0 h 592561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166401 h 599296"/>
                    <a:gd name="connsiteX1" fmla="*/ 198102 w 198102"/>
                    <a:gd name="connsiteY1" fmla="*/ 599296 h 599296"/>
                    <a:gd name="connsiteX2" fmla="*/ 0 w 198102"/>
                    <a:gd name="connsiteY2" fmla="*/ 397778 h 599296"/>
                    <a:gd name="connsiteX3" fmla="*/ 0 w 198102"/>
                    <a:gd name="connsiteY3" fmla="*/ 105786 h 599296"/>
                    <a:gd name="connsiteX4" fmla="*/ 99110 w 198102"/>
                    <a:gd name="connsiteY4" fmla="*/ 0 h 599296"/>
                    <a:gd name="connsiteX0" fmla="*/ 197584 w 198102"/>
                    <a:gd name="connsiteY0" fmla="*/ 60615 h 493510"/>
                    <a:gd name="connsiteX1" fmla="*/ 198102 w 198102"/>
                    <a:gd name="connsiteY1" fmla="*/ 493510 h 493510"/>
                    <a:gd name="connsiteX2" fmla="*/ 0 w 198102"/>
                    <a:gd name="connsiteY2" fmla="*/ 291992 h 493510"/>
                    <a:gd name="connsiteX3" fmla="*/ 0 w 198102"/>
                    <a:gd name="connsiteY3" fmla="*/ 0 h 49351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  <a:gd name="connsiteX0" fmla="*/ 197584 w 197584"/>
                    <a:gd name="connsiteY0" fmla="*/ 60615 h 456180"/>
                    <a:gd name="connsiteX1" fmla="*/ 164745 w 197584"/>
                    <a:gd name="connsiteY1" fmla="*/ 456180 h 456180"/>
                    <a:gd name="connsiteX2" fmla="*/ 0 w 197584"/>
                    <a:gd name="connsiteY2" fmla="*/ 291992 h 456180"/>
                    <a:gd name="connsiteX3" fmla="*/ 0 w 197584"/>
                    <a:gd name="connsiteY3" fmla="*/ 0 h 456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584" h="456180">
                      <a:moveTo>
                        <a:pt x="197584" y="60615"/>
                      </a:moveTo>
                      <a:lnTo>
                        <a:pt x="164745" y="456180"/>
                      </a:lnTo>
                      <a:lnTo>
                        <a:pt x="0" y="291992"/>
                      </a:lnTo>
                      <a:lnTo>
                        <a:pt x="0" y="0"/>
                      </a:lnTo>
                    </a:path>
                  </a:pathLst>
                </a:custGeom>
                <a:blipFill dpi="0" rotWithShape="1">
                  <a:blip r:embed="rId4"/>
                  <a:srcRect/>
                  <a:tile tx="0" ty="0" sx="100000" sy="100000" flip="none" algn="tl"/>
                </a:blip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FF982765-B120-4929-8126-6F48C8708C1F}"/>
                  </a:ext>
                </a:extLst>
              </p:cNvPr>
              <p:cNvSpPr/>
              <p:nvPr/>
            </p:nvSpPr>
            <p:spPr>
              <a:xfrm>
                <a:off x="4437044" y="1295282"/>
                <a:ext cx="1063644" cy="629203"/>
              </a:xfrm>
              <a:custGeom>
                <a:avLst/>
                <a:gdLst>
                  <a:gd name="connsiteX0" fmla="*/ 531822 w 1063644"/>
                  <a:gd name="connsiteY0" fmla="*/ 0 h 629203"/>
                  <a:gd name="connsiteX1" fmla="*/ 1063644 w 1063644"/>
                  <a:gd name="connsiteY1" fmla="*/ 502141 h 629203"/>
                  <a:gd name="connsiteX2" fmla="*/ 1052840 w 1063644"/>
                  <a:gd name="connsiteY2" fmla="*/ 603340 h 629203"/>
                  <a:gd name="connsiteX3" fmla="*/ 1044337 w 1063644"/>
                  <a:gd name="connsiteY3" fmla="*/ 629203 h 629203"/>
                  <a:gd name="connsiteX4" fmla="*/ 1036594 w 1063644"/>
                  <a:gd name="connsiteY4" fmla="*/ 604749 h 629203"/>
                  <a:gd name="connsiteX5" fmla="*/ 531822 w 1063644"/>
                  <a:gd name="connsiteY5" fmla="*/ 276730 h 629203"/>
                  <a:gd name="connsiteX6" fmla="*/ 27051 w 1063644"/>
                  <a:gd name="connsiteY6" fmla="*/ 604749 h 629203"/>
                  <a:gd name="connsiteX7" fmla="*/ 19308 w 1063644"/>
                  <a:gd name="connsiteY7" fmla="*/ 629203 h 629203"/>
                  <a:gd name="connsiteX8" fmla="*/ 10805 w 1063644"/>
                  <a:gd name="connsiteY8" fmla="*/ 603340 h 629203"/>
                  <a:gd name="connsiteX9" fmla="*/ 0 w 1063644"/>
                  <a:gd name="connsiteY9" fmla="*/ 502141 h 629203"/>
                  <a:gd name="connsiteX10" fmla="*/ 531822 w 1063644"/>
                  <a:gd name="connsiteY10" fmla="*/ 0 h 62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3644" h="629203">
                    <a:moveTo>
                      <a:pt x="531822" y="0"/>
                    </a:moveTo>
                    <a:cubicBezTo>
                      <a:pt x="825539" y="0"/>
                      <a:pt x="1063644" y="224816"/>
                      <a:pt x="1063644" y="502141"/>
                    </a:cubicBezTo>
                    <a:cubicBezTo>
                      <a:pt x="1063644" y="536807"/>
                      <a:pt x="1059924" y="570652"/>
                      <a:pt x="1052840" y="603340"/>
                    </a:cubicBezTo>
                    <a:lnTo>
                      <a:pt x="1044337" y="629203"/>
                    </a:lnTo>
                    <a:lnTo>
                      <a:pt x="1036594" y="604749"/>
                    </a:lnTo>
                    <a:cubicBezTo>
                      <a:pt x="953430" y="411986"/>
                      <a:pt x="758738" y="276730"/>
                      <a:pt x="531822" y="276730"/>
                    </a:cubicBezTo>
                    <a:cubicBezTo>
                      <a:pt x="304907" y="276730"/>
                      <a:pt x="110215" y="411986"/>
                      <a:pt x="27051" y="604749"/>
                    </a:cubicBezTo>
                    <a:lnTo>
                      <a:pt x="19308" y="629203"/>
                    </a:lnTo>
                    <a:lnTo>
                      <a:pt x="10805" y="603340"/>
                    </a:lnTo>
                    <a:cubicBezTo>
                      <a:pt x="3721" y="570652"/>
                      <a:pt x="0" y="536807"/>
                      <a:pt x="0" y="502141"/>
                    </a:cubicBezTo>
                    <a:cubicBezTo>
                      <a:pt x="0" y="224816"/>
                      <a:pt x="238105" y="0"/>
                      <a:pt x="531822" y="0"/>
                    </a:cubicBezTo>
                    <a:close/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1C567A4-0A51-4F1A-8ABF-821C1259947E}"/>
                </a:ext>
              </a:extLst>
            </p:cNvPr>
            <p:cNvGrpSpPr/>
            <p:nvPr/>
          </p:nvGrpSpPr>
          <p:grpSpPr>
            <a:xfrm>
              <a:off x="3754170" y="5240185"/>
              <a:ext cx="673836" cy="770652"/>
              <a:chOff x="822885" y="2341710"/>
              <a:chExt cx="673836" cy="770652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C1242615-8B76-424F-8283-F612821D6834}"/>
                  </a:ext>
                </a:extLst>
              </p:cNvPr>
              <p:cNvGrpSpPr/>
              <p:nvPr/>
            </p:nvGrpSpPr>
            <p:grpSpPr>
              <a:xfrm rot="20591756">
                <a:off x="822885" y="2341710"/>
                <a:ext cx="673836" cy="770652"/>
                <a:chOff x="4763785" y="4875188"/>
                <a:chExt cx="1243168" cy="142178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3CBC7429-83F0-4AD2-B1B7-9C7CA2AF4D14}"/>
                    </a:ext>
                  </a:extLst>
                </p:cNvPr>
                <p:cNvSpPr/>
                <p:nvPr/>
              </p:nvSpPr>
              <p:spPr>
                <a:xfrm rot="1800000">
                  <a:off x="4763785" y="5338238"/>
                  <a:ext cx="1243168" cy="958735"/>
                </a:xfrm>
                <a:custGeom>
                  <a:avLst/>
                  <a:gdLst>
                    <a:gd name="connsiteX0" fmla="*/ 87716 w 1243168"/>
                    <a:gd name="connsiteY0" fmla="*/ 54421 h 958735"/>
                    <a:gd name="connsiteX1" fmla="*/ 299481 w 1243168"/>
                    <a:gd name="connsiteY1" fmla="*/ 0 h 958735"/>
                    <a:gd name="connsiteX2" fmla="*/ 547816 w 1243168"/>
                    <a:gd name="connsiteY2" fmla="*/ 81920 h 958735"/>
                    <a:gd name="connsiteX3" fmla="*/ 570565 w 1243168"/>
                    <a:gd name="connsiteY3" fmla="*/ 107924 h 958735"/>
                    <a:gd name="connsiteX4" fmla="*/ 1184400 w 1243168"/>
                    <a:gd name="connsiteY4" fmla="*/ 684202 h 958735"/>
                    <a:gd name="connsiteX5" fmla="*/ 1197523 w 1243168"/>
                    <a:gd name="connsiteY5" fmla="*/ 921651 h 958735"/>
                    <a:gd name="connsiteX6" fmla="*/ 931383 w 1243168"/>
                    <a:gd name="connsiteY6" fmla="*/ 891901 h 958735"/>
                    <a:gd name="connsiteX7" fmla="*/ 470898 w 1243168"/>
                    <a:gd name="connsiteY7" fmla="*/ 334067 h 958735"/>
                    <a:gd name="connsiteX8" fmla="*/ 416052 w 1243168"/>
                    <a:gd name="connsiteY8" fmla="*/ 357008 h 958735"/>
                    <a:gd name="connsiteX9" fmla="*/ 299481 w 1243168"/>
                    <a:gd name="connsiteY9" fmla="*/ 371610 h 958735"/>
                    <a:gd name="connsiteX10" fmla="*/ 0 w 1243168"/>
                    <a:gd name="connsiteY10" fmla="*/ 185805 h 958735"/>
                    <a:gd name="connsiteX11" fmla="*/ 87716 w 1243168"/>
                    <a:gd name="connsiteY11" fmla="*/ 54421 h 95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3168" h="958735">
                      <a:moveTo>
                        <a:pt x="87716" y="54421"/>
                      </a:moveTo>
                      <a:cubicBezTo>
                        <a:pt x="141911" y="20797"/>
                        <a:pt x="216782" y="0"/>
                        <a:pt x="299481" y="0"/>
                      </a:cubicBezTo>
                      <a:cubicBezTo>
                        <a:pt x="402855" y="0"/>
                        <a:pt x="493996" y="32495"/>
                        <a:pt x="547816" y="81920"/>
                      </a:cubicBezTo>
                      <a:lnTo>
                        <a:pt x="570565" y="107924"/>
                      </a:lnTo>
                      <a:lnTo>
                        <a:pt x="1184400" y="684202"/>
                      </a:lnTo>
                      <a:cubicBezTo>
                        <a:pt x="1254450" y="757036"/>
                        <a:pt x="1265627" y="860188"/>
                        <a:pt x="1197523" y="921651"/>
                      </a:cubicBezTo>
                      <a:cubicBezTo>
                        <a:pt x="1129417" y="983114"/>
                        <a:pt x="1001432" y="964732"/>
                        <a:pt x="931383" y="891901"/>
                      </a:cubicBezTo>
                      <a:lnTo>
                        <a:pt x="470898" y="334067"/>
                      </a:lnTo>
                      <a:lnTo>
                        <a:pt x="416052" y="357008"/>
                      </a:lnTo>
                      <a:cubicBezTo>
                        <a:pt x="380223" y="366411"/>
                        <a:pt x="340831" y="371610"/>
                        <a:pt x="299481" y="371610"/>
                      </a:cubicBezTo>
                      <a:cubicBezTo>
                        <a:pt x="134082" y="371610"/>
                        <a:pt x="0" y="288422"/>
                        <a:pt x="0" y="185805"/>
                      </a:cubicBezTo>
                      <a:cubicBezTo>
                        <a:pt x="1" y="134496"/>
                        <a:pt x="33521" y="88045"/>
                        <a:pt x="87716" y="544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四角形: 角を丸くする 89">
                  <a:extLst>
                    <a:ext uri="{FF2B5EF4-FFF2-40B4-BE49-F238E27FC236}">
                      <a16:creationId xmlns:a16="http://schemas.microsoft.com/office/drawing/2014/main" id="{1DA9820C-4E57-4C23-8986-361261C2B51A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四角形: 角を丸くする 148">
                  <a:extLst>
                    <a:ext uri="{FF2B5EF4-FFF2-40B4-BE49-F238E27FC236}">
                      <a16:creationId xmlns:a16="http://schemas.microsoft.com/office/drawing/2014/main" id="{FEC46A1A-C546-4278-AFB0-F17946D95C6C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四角形: 角を丸くする 149">
                  <a:extLst>
                    <a:ext uri="{FF2B5EF4-FFF2-40B4-BE49-F238E27FC236}">
                      <a16:creationId xmlns:a16="http://schemas.microsoft.com/office/drawing/2014/main" id="{356224B4-79FF-4A4F-9308-F8331FBBBA3D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四角形: 角を丸くする 150">
                  <a:extLst>
                    <a:ext uri="{FF2B5EF4-FFF2-40B4-BE49-F238E27FC236}">
                      <a16:creationId xmlns:a16="http://schemas.microsoft.com/office/drawing/2014/main" id="{9B58D88D-4C15-4840-B118-67D279D580C7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D362C833-34A9-4C7A-BF52-FE1C80493B07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四角形: 角を丸くする 97">
                  <a:extLst>
                    <a:ext uri="{FF2B5EF4-FFF2-40B4-BE49-F238E27FC236}">
                      <a16:creationId xmlns:a16="http://schemas.microsoft.com/office/drawing/2014/main" id="{0B9CE462-FC94-41AB-BC52-814CD5979C53}"/>
                    </a:ext>
                  </a:extLst>
                </p:cNvPr>
                <p:cNvSpPr/>
                <p:nvPr/>
              </p:nvSpPr>
              <p:spPr>
                <a:xfrm>
                  <a:off x="5265688" y="5000894"/>
                  <a:ext cx="160011" cy="305121"/>
                </a:xfrm>
                <a:custGeom>
                  <a:avLst/>
                  <a:gdLst>
                    <a:gd name="connsiteX0" fmla="*/ 0 w 131525"/>
                    <a:gd name="connsiteY0" fmla="*/ 65763 h 328394"/>
                    <a:gd name="connsiteX1" fmla="*/ 65763 w 131525"/>
                    <a:gd name="connsiteY1" fmla="*/ 0 h 328394"/>
                    <a:gd name="connsiteX2" fmla="*/ 65763 w 131525"/>
                    <a:gd name="connsiteY2" fmla="*/ 0 h 328394"/>
                    <a:gd name="connsiteX3" fmla="*/ 131526 w 131525"/>
                    <a:gd name="connsiteY3" fmla="*/ 65763 h 328394"/>
                    <a:gd name="connsiteX4" fmla="*/ 131525 w 131525"/>
                    <a:gd name="connsiteY4" fmla="*/ 262632 h 328394"/>
                    <a:gd name="connsiteX5" fmla="*/ 65762 w 131525"/>
                    <a:gd name="connsiteY5" fmla="*/ 328395 h 328394"/>
                    <a:gd name="connsiteX6" fmla="*/ 65763 w 131525"/>
                    <a:gd name="connsiteY6" fmla="*/ 328394 h 328394"/>
                    <a:gd name="connsiteX7" fmla="*/ 0 w 131525"/>
                    <a:gd name="connsiteY7" fmla="*/ 262631 h 328394"/>
                    <a:gd name="connsiteX8" fmla="*/ 0 w 131525"/>
                    <a:gd name="connsiteY8" fmla="*/ 65763 h 32839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65762 w 157203"/>
                    <a:gd name="connsiteY7" fmla="*/ 328395 h 419834"/>
                    <a:gd name="connsiteX8" fmla="*/ 157203 w 157203"/>
                    <a:gd name="connsiteY8" fmla="*/ 419834 h 419834"/>
                    <a:gd name="connsiteX0" fmla="*/ 65763 w 157203"/>
                    <a:gd name="connsiteY0" fmla="*/ 328394 h 419834"/>
                    <a:gd name="connsiteX1" fmla="*/ 0 w 157203"/>
                    <a:gd name="connsiteY1" fmla="*/ 262631 h 419834"/>
                    <a:gd name="connsiteX2" fmla="*/ 0 w 157203"/>
                    <a:gd name="connsiteY2" fmla="*/ 65763 h 419834"/>
                    <a:gd name="connsiteX3" fmla="*/ 65763 w 157203"/>
                    <a:gd name="connsiteY3" fmla="*/ 0 h 419834"/>
                    <a:gd name="connsiteX4" fmla="*/ 65763 w 157203"/>
                    <a:gd name="connsiteY4" fmla="*/ 0 h 419834"/>
                    <a:gd name="connsiteX5" fmla="*/ 131526 w 157203"/>
                    <a:gd name="connsiteY5" fmla="*/ 65763 h 419834"/>
                    <a:gd name="connsiteX6" fmla="*/ 131525 w 157203"/>
                    <a:gd name="connsiteY6" fmla="*/ 262632 h 419834"/>
                    <a:gd name="connsiteX7" fmla="*/ 157203 w 157203"/>
                    <a:gd name="connsiteY7" fmla="*/ 419834 h 419834"/>
                    <a:gd name="connsiteX0" fmla="*/ 65763 w 131526"/>
                    <a:gd name="connsiteY0" fmla="*/ 328394 h 328394"/>
                    <a:gd name="connsiteX1" fmla="*/ 0 w 131526"/>
                    <a:gd name="connsiteY1" fmla="*/ 262631 h 328394"/>
                    <a:gd name="connsiteX2" fmla="*/ 0 w 131526"/>
                    <a:gd name="connsiteY2" fmla="*/ 65763 h 328394"/>
                    <a:gd name="connsiteX3" fmla="*/ 65763 w 131526"/>
                    <a:gd name="connsiteY3" fmla="*/ 0 h 328394"/>
                    <a:gd name="connsiteX4" fmla="*/ 65763 w 131526"/>
                    <a:gd name="connsiteY4" fmla="*/ 0 h 328394"/>
                    <a:gd name="connsiteX5" fmla="*/ 131526 w 131526"/>
                    <a:gd name="connsiteY5" fmla="*/ 65763 h 328394"/>
                    <a:gd name="connsiteX6" fmla="*/ 131525 w 131526"/>
                    <a:gd name="connsiteY6" fmla="*/ 262632 h 328394"/>
                    <a:gd name="connsiteX0" fmla="*/ 0 w 131526"/>
                    <a:gd name="connsiteY0" fmla="*/ 262631 h 262632"/>
                    <a:gd name="connsiteX1" fmla="*/ 0 w 131526"/>
                    <a:gd name="connsiteY1" fmla="*/ 65763 h 262632"/>
                    <a:gd name="connsiteX2" fmla="*/ 65763 w 131526"/>
                    <a:gd name="connsiteY2" fmla="*/ 0 h 262632"/>
                    <a:gd name="connsiteX3" fmla="*/ 65763 w 131526"/>
                    <a:gd name="connsiteY3" fmla="*/ 0 h 262632"/>
                    <a:gd name="connsiteX4" fmla="*/ 131526 w 131526"/>
                    <a:gd name="connsiteY4" fmla="*/ 65763 h 262632"/>
                    <a:gd name="connsiteX5" fmla="*/ 131525 w 131526"/>
                    <a:gd name="connsiteY5" fmla="*/ 262632 h 262632"/>
                    <a:gd name="connsiteX0" fmla="*/ 0 w 137070"/>
                    <a:gd name="connsiteY0" fmla="*/ 262631 h 329307"/>
                    <a:gd name="connsiteX1" fmla="*/ 0 w 137070"/>
                    <a:gd name="connsiteY1" fmla="*/ 65763 h 329307"/>
                    <a:gd name="connsiteX2" fmla="*/ 65763 w 137070"/>
                    <a:gd name="connsiteY2" fmla="*/ 0 h 329307"/>
                    <a:gd name="connsiteX3" fmla="*/ 65763 w 137070"/>
                    <a:gd name="connsiteY3" fmla="*/ 0 h 329307"/>
                    <a:gd name="connsiteX4" fmla="*/ 131526 w 137070"/>
                    <a:gd name="connsiteY4" fmla="*/ 65763 h 329307"/>
                    <a:gd name="connsiteX5" fmla="*/ 136287 w 137070"/>
                    <a:gd name="connsiteY5" fmla="*/ 329307 h 329307"/>
                    <a:gd name="connsiteX0" fmla="*/ 0 w 136287"/>
                    <a:gd name="connsiteY0" fmla="*/ 262631 h 329307"/>
                    <a:gd name="connsiteX1" fmla="*/ 0 w 136287"/>
                    <a:gd name="connsiteY1" fmla="*/ 65763 h 329307"/>
                    <a:gd name="connsiteX2" fmla="*/ 65763 w 136287"/>
                    <a:gd name="connsiteY2" fmla="*/ 0 h 329307"/>
                    <a:gd name="connsiteX3" fmla="*/ 65763 w 136287"/>
                    <a:gd name="connsiteY3" fmla="*/ 0 h 329307"/>
                    <a:gd name="connsiteX4" fmla="*/ 131526 w 136287"/>
                    <a:gd name="connsiteY4" fmla="*/ 65763 h 329307"/>
                    <a:gd name="connsiteX5" fmla="*/ 136287 w 136287"/>
                    <a:gd name="connsiteY5" fmla="*/ 329307 h 329307"/>
                    <a:gd name="connsiteX0" fmla="*/ 0 w 137835"/>
                    <a:gd name="connsiteY0" fmla="*/ 262631 h 324545"/>
                    <a:gd name="connsiteX1" fmla="*/ 0 w 137835"/>
                    <a:gd name="connsiteY1" fmla="*/ 65763 h 324545"/>
                    <a:gd name="connsiteX2" fmla="*/ 65763 w 137835"/>
                    <a:gd name="connsiteY2" fmla="*/ 0 h 324545"/>
                    <a:gd name="connsiteX3" fmla="*/ 65763 w 137835"/>
                    <a:gd name="connsiteY3" fmla="*/ 0 h 324545"/>
                    <a:gd name="connsiteX4" fmla="*/ 131526 w 137835"/>
                    <a:gd name="connsiteY4" fmla="*/ 65763 h 324545"/>
                    <a:gd name="connsiteX5" fmla="*/ 136287 w 137835"/>
                    <a:gd name="connsiteY5" fmla="*/ 324545 h 324545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41214"/>
                    <a:gd name="connsiteX1" fmla="*/ 0 w 160100"/>
                    <a:gd name="connsiteY1" fmla="*/ 65763 h 341214"/>
                    <a:gd name="connsiteX2" fmla="*/ 65763 w 160100"/>
                    <a:gd name="connsiteY2" fmla="*/ 0 h 341214"/>
                    <a:gd name="connsiteX3" fmla="*/ 65763 w 160100"/>
                    <a:gd name="connsiteY3" fmla="*/ 0 h 341214"/>
                    <a:gd name="connsiteX4" fmla="*/ 131526 w 160100"/>
                    <a:gd name="connsiteY4" fmla="*/ 65763 h 341214"/>
                    <a:gd name="connsiteX5" fmla="*/ 160100 w 160100"/>
                    <a:gd name="connsiteY5" fmla="*/ 341214 h 341214"/>
                    <a:gd name="connsiteX0" fmla="*/ 0 w 160100"/>
                    <a:gd name="connsiteY0" fmla="*/ 262631 h 331689"/>
                    <a:gd name="connsiteX1" fmla="*/ 0 w 160100"/>
                    <a:gd name="connsiteY1" fmla="*/ 65763 h 331689"/>
                    <a:gd name="connsiteX2" fmla="*/ 65763 w 160100"/>
                    <a:gd name="connsiteY2" fmla="*/ 0 h 331689"/>
                    <a:gd name="connsiteX3" fmla="*/ 65763 w 160100"/>
                    <a:gd name="connsiteY3" fmla="*/ 0 h 331689"/>
                    <a:gd name="connsiteX4" fmla="*/ 131526 w 160100"/>
                    <a:gd name="connsiteY4" fmla="*/ 65763 h 331689"/>
                    <a:gd name="connsiteX5" fmla="*/ 160100 w 160100"/>
                    <a:gd name="connsiteY5" fmla="*/ 331689 h 331689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48899 w 157718"/>
                    <a:gd name="connsiteY5" fmla="*/ 269456 h 336452"/>
                    <a:gd name="connsiteX6" fmla="*/ 157718 w 157718"/>
                    <a:gd name="connsiteY6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57718"/>
                    <a:gd name="connsiteY0" fmla="*/ 262631 h 336452"/>
                    <a:gd name="connsiteX1" fmla="*/ 0 w 157718"/>
                    <a:gd name="connsiteY1" fmla="*/ 65763 h 336452"/>
                    <a:gd name="connsiteX2" fmla="*/ 65763 w 157718"/>
                    <a:gd name="connsiteY2" fmla="*/ 0 h 336452"/>
                    <a:gd name="connsiteX3" fmla="*/ 65763 w 157718"/>
                    <a:gd name="connsiteY3" fmla="*/ 0 h 336452"/>
                    <a:gd name="connsiteX4" fmla="*/ 131526 w 157718"/>
                    <a:gd name="connsiteY4" fmla="*/ 65763 h 336452"/>
                    <a:gd name="connsiteX5" fmla="*/ 157718 w 157718"/>
                    <a:gd name="connsiteY5" fmla="*/ 336452 h 336452"/>
                    <a:gd name="connsiteX0" fmla="*/ 0 w 162556"/>
                    <a:gd name="connsiteY0" fmla="*/ 233748 h 336452"/>
                    <a:gd name="connsiteX1" fmla="*/ 4838 w 162556"/>
                    <a:gd name="connsiteY1" fmla="*/ 65763 h 336452"/>
                    <a:gd name="connsiteX2" fmla="*/ 70601 w 162556"/>
                    <a:gd name="connsiteY2" fmla="*/ 0 h 336452"/>
                    <a:gd name="connsiteX3" fmla="*/ 70601 w 162556"/>
                    <a:gd name="connsiteY3" fmla="*/ 0 h 336452"/>
                    <a:gd name="connsiteX4" fmla="*/ 136364 w 162556"/>
                    <a:gd name="connsiteY4" fmla="*/ 65763 h 336452"/>
                    <a:gd name="connsiteX5" fmla="*/ 162556 w 162556"/>
                    <a:gd name="connsiteY5" fmla="*/ 336452 h 336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556" h="336452">
                      <a:moveTo>
                        <a:pt x="0" y="233748"/>
                      </a:moveTo>
                      <a:lnTo>
                        <a:pt x="4838" y="65763"/>
                      </a:lnTo>
                      <a:cubicBezTo>
                        <a:pt x="4838" y="29443"/>
                        <a:pt x="34281" y="0"/>
                        <a:pt x="70601" y="0"/>
                      </a:cubicBezTo>
                      <a:lnTo>
                        <a:pt x="70601" y="0"/>
                      </a:lnTo>
                      <a:cubicBezTo>
                        <a:pt x="106921" y="0"/>
                        <a:pt x="121038" y="9688"/>
                        <a:pt x="136364" y="65763"/>
                      </a:cubicBezTo>
                      <a:lnTo>
                        <a:pt x="162556" y="336452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BCDB8C7-56DB-40F0-B775-2EBAD0023A02}"/>
                  </a:ext>
                </a:extLst>
              </p:cNvPr>
              <p:cNvSpPr/>
              <p:nvPr/>
            </p:nvSpPr>
            <p:spPr>
              <a:xfrm rot="5615733">
                <a:off x="1027333" y="2571898"/>
                <a:ext cx="45719" cy="155688"/>
              </a:xfrm>
              <a:custGeom>
                <a:avLst/>
                <a:gdLst>
                  <a:gd name="connsiteX0" fmla="*/ 0 w 50274"/>
                  <a:gd name="connsiteY0" fmla="*/ 127614 h 255228"/>
                  <a:gd name="connsiteX1" fmla="*/ 47889 w 50274"/>
                  <a:gd name="connsiteY1" fmla="*/ 845 h 255228"/>
                  <a:gd name="connsiteX2" fmla="*/ 50274 w 50274"/>
                  <a:gd name="connsiteY2" fmla="*/ 0 h 255228"/>
                  <a:gd name="connsiteX3" fmla="*/ 49160 w 50274"/>
                  <a:gd name="connsiteY3" fmla="*/ 1706 h 255228"/>
                  <a:gd name="connsiteX4" fmla="*/ 26195 w 50274"/>
                  <a:gd name="connsiteY4" fmla="*/ 127615 h 255228"/>
                  <a:gd name="connsiteX5" fmla="*/ 49160 w 50274"/>
                  <a:gd name="connsiteY5" fmla="*/ 253524 h 255228"/>
                  <a:gd name="connsiteX6" fmla="*/ 50273 w 50274"/>
                  <a:gd name="connsiteY6" fmla="*/ 255228 h 255228"/>
                  <a:gd name="connsiteX7" fmla="*/ 47889 w 50274"/>
                  <a:gd name="connsiteY7" fmla="*/ 254383 h 255228"/>
                  <a:gd name="connsiteX8" fmla="*/ 0 w 50274"/>
                  <a:gd name="connsiteY8" fmla="*/ 127614 h 25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274" h="255228">
                    <a:moveTo>
                      <a:pt x="0" y="127614"/>
                    </a:moveTo>
                    <a:cubicBezTo>
                      <a:pt x="0" y="70626"/>
                      <a:pt x="19747" y="21731"/>
                      <a:pt x="47889" y="845"/>
                    </a:cubicBezTo>
                    <a:lnTo>
                      <a:pt x="50274" y="0"/>
                    </a:lnTo>
                    <a:lnTo>
                      <a:pt x="49160" y="1706"/>
                    </a:lnTo>
                    <a:cubicBezTo>
                      <a:pt x="34971" y="33929"/>
                      <a:pt x="26195" y="78444"/>
                      <a:pt x="26195" y="127615"/>
                    </a:cubicBezTo>
                    <a:cubicBezTo>
                      <a:pt x="26195" y="176785"/>
                      <a:pt x="34971" y="221301"/>
                      <a:pt x="49160" y="253524"/>
                    </a:cubicBezTo>
                    <a:lnTo>
                      <a:pt x="50273" y="255228"/>
                    </a:lnTo>
                    <a:lnTo>
                      <a:pt x="47889" y="254383"/>
                    </a:lnTo>
                    <a:cubicBezTo>
                      <a:pt x="19747" y="233498"/>
                      <a:pt x="0" y="184602"/>
                      <a:pt x="0" y="12761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621498C-203C-40BE-A535-3D9DFCB959D8}"/>
                </a:ext>
              </a:extLst>
            </p:cNvPr>
            <p:cNvSpPr/>
            <p:nvPr/>
          </p:nvSpPr>
          <p:spPr>
            <a:xfrm>
              <a:off x="4053498" y="5590107"/>
              <a:ext cx="518738" cy="629445"/>
            </a:xfrm>
            <a:custGeom>
              <a:avLst/>
              <a:gdLst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79869 w 679869"/>
                <a:gd name="connsiteY3" fmla="*/ 136853 h 607220"/>
                <a:gd name="connsiteX4" fmla="*/ 436281 w 679869"/>
                <a:gd name="connsiteY4" fmla="*/ 558760 h 607220"/>
                <a:gd name="connsiteX5" fmla="*/ 433197 w 679869"/>
                <a:gd name="connsiteY5" fmla="*/ 562256 h 607220"/>
                <a:gd name="connsiteX6" fmla="*/ 431328 w 679869"/>
                <a:gd name="connsiteY6" fmla="*/ 566087 h 607220"/>
                <a:gd name="connsiteX7" fmla="*/ 424527 w 679869"/>
                <a:gd name="connsiteY7" fmla="*/ 572085 h 607220"/>
                <a:gd name="connsiteX8" fmla="*/ 410440 w 679869"/>
                <a:gd name="connsiteY8" fmla="*/ 588057 h 607220"/>
                <a:gd name="connsiteX9" fmla="*/ 401443 w 679869"/>
                <a:gd name="connsiteY9" fmla="*/ 592447 h 607220"/>
                <a:gd name="connsiteX10" fmla="*/ 401021 w 679869"/>
                <a:gd name="connsiteY10" fmla="*/ 592819 h 607220"/>
                <a:gd name="connsiteX11" fmla="*/ 399925 w 679869"/>
                <a:gd name="connsiteY11" fmla="*/ 593188 h 607220"/>
                <a:gd name="connsiteX12" fmla="*/ 376546 w 679869"/>
                <a:gd name="connsiteY12" fmla="*/ 604597 h 607220"/>
                <a:gd name="connsiteX13" fmla="*/ 363238 w 679869"/>
                <a:gd name="connsiteY13" fmla="*/ 605524 h 607220"/>
                <a:gd name="connsiteX14" fmla="*/ 362716 w 679869"/>
                <a:gd name="connsiteY14" fmla="*/ 605700 h 607220"/>
                <a:gd name="connsiteX15" fmla="*/ 361721 w 679869"/>
                <a:gd name="connsiteY15" fmla="*/ 605630 h 607220"/>
                <a:gd name="connsiteX16" fmla="*/ 338923 w 679869"/>
                <a:gd name="connsiteY16" fmla="*/ 607220 h 607220"/>
                <a:gd name="connsiteX17" fmla="*/ 326995 w 679869"/>
                <a:gd name="connsiteY17" fmla="*/ 603209 h 607220"/>
                <a:gd name="connsiteX18" fmla="*/ 323797 w 679869"/>
                <a:gd name="connsiteY18" fmla="*/ 602986 h 607220"/>
                <a:gd name="connsiteX19" fmla="*/ 318177 w 679869"/>
                <a:gd name="connsiteY19" fmla="*/ 600244 h 607220"/>
                <a:gd name="connsiteX20" fmla="*/ 301895 w 679869"/>
                <a:gd name="connsiteY20" fmla="*/ 594768 h 607220"/>
                <a:gd name="connsiteX21" fmla="*/ 295626 w 679869"/>
                <a:gd name="connsiteY21" fmla="*/ 589239 h 607220"/>
                <a:gd name="connsiteX22" fmla="*/ 288735 w 679869"/>
                <a:gd name="connsiteY22" fmla="*/ 585876 h 607220"/>
                <a:gd name="connsiteX23" fmla="*/ 277943 w 679869"/>
                <a:gd name="connsiteY23" fmla="*/ 573642 h 607220"/>
                <a:gd name="connsiteX24" fmla="*/ 272597 w 679869"/>
                <a:gd name="connsiteY24" fmla="*/ 568927 h 607220"/>
                <a:gd name="connsiteX25" fmla="*/ 271128 w 679869"/>
                <a:gd name="connsiteY25" fmla="*/ 565915 h 607220"/>
                <a:gd name="connsiteX26" fmla="*/ 262002 w 679869"/>
                <a:gd name="connsiteY26" fmla="*/ 555569 h 607220"/>
                <a:gd name="connsiteX27" fmla="*/ 0 w 679869"/>
                <a:gd name="connsiteY27" fmla="*/ 101769 h 607220"/>
                <a:gd name="connsiteX0" fmla="*/ 176269 w 679869"/>
                <a:gd name="connsiteY0" fmla="*/ 0 h 607220"/>
                <a:gd name="connsiteX1" fmla="*/ 353978 w 679869"/>
                <a:gd name="connsiteY1" fmla="*/ 307801 h 607220"/>
                <a:gd name="connsiteX2" fmla="*/ 509474 w 679869"/>
                <a:gd name="connsiteY2" fmla="*/ 38475 h 607220"/>
                <a:gd name="connsiteX3" fmla="*/ 608162 w 679869"/>
                <a:gd name="connsiteY3" fmla="*/ 93635 h 607220"/>
                <a:gd name="connsiteX4" fmla="*/ 679869 w 679869"/>
                <a:gd name="connsiteY4" fmla="*/ 136853 h 607220"/>
                <a:gd name="connsiteX5" fmla="*/ 436281 w 679869"/>
                <a:gd name="connsiteY5" fmla="*/ 558760 h 607220"/>
                <a:gd name="connsiteX6" fmla="*/ 433197 w 679869"/>
                <a:gd name="connsiteY6" fmla="*/ 562256 h 607220"/>
                <a:gd name="connsiteX7" fmla="*/ 431328 w 679869"/>
                <a:gd name="connsiteY7" fmla="*/ 566087 h 607220"/>
                <a:gd name="connsiteX8" fmla="*/ 424527 w 679869"/>
                <a:gd name="connsiteY8" fmla="*/ 572085 h 607220"/>
                <a:gd name="connsiteX9" fmla="*/ 410440 w 679869"/>
                <a:gd name="connsiteY9" fmla="*/ 588057 h 607220"/>
                <a:gd name="connsiteX10" fmla="*/ 401443 w 679869"/>
                <a:gd name="connsiteY10" fmla="*/ 592447 h 607220"/>
                <a:gd name="connsiteX11" fmla="*/ 401021 w 679869"/>
                <a:gd name="connsiteY11" fmla="*/ 592819 h 607220"/>
                <a:gd name="connsiteX12" fmla="*/ 399925 w 679869"/>
                <a:gd name="connsiteY12" fmla="*/ 593188 h 607220"/>
                <a:gd name="connsiteX13" fmla="*/ 376546 w 679869"/>
                <a:gd name="connsiteY13" fmla="*/ 604597 h 607220"/>
                <a:gd name="connsiteX14" fmla="*/ 363238 w 679869"/>
                <a:gd name="connsiteY14" fmla="*/ 605524 h 607220"/>
                <a:gd name="connsiteX15" fmla="*/ 362716 w 679869"/>
                <a:gd name="connsiteY15" fmla="*/ 605700 h 607220"/>
                <a:gd name="connsiteX16" fmla="*/ 361721 w 679869"/>
                <a:gd name="connsiteY16" fmla="*/ 605630 h 607220"/>
                <a:gd name="connsiteX17" fmla="*/ 338923 w 679869"/>
                <a:gd name="connsiteY17" fmla="*/ 607220 h 607220"/>
                <a:gd name="connsiteX18" fmla="*/ 326995 w 679869"/>
                <a:gd name="connsiteY18" fmla="*/ 603209 h 607220"/>
                <a:gd name="connsiteX19" fmla="*/ 323797 w 679869"/>
                <a:gd name="connsiteY19" fmla="*/ 602986 h 607220"/>
                <a:gd name="connsiteX20" fmla="*/ 318177 w 679869"/>
                <a:gd name="connsiteY20" fmla="*/ 600244 h 607220"/>
                <a:gd name="connsiteX21" fmla="*/ 301895 w 679869"/>
                <a:gd name="connsiteY21" fmla="*/ 594768 h 607220"/>
                <a:gd name="connsiteX22" fmla="*/ 295626 w 679869"/>
                <a:gd name="connsiteY22" fmla="*/ 589239 h 607220"/>
                <a:gd name="connsiteX23" fmla="*/ 288735 w 679869"/>
                <a:gd name="connsiteY23" fmla="*/ 585876 h 607220"/>
                <a:gd name="connsiteX24" fmla="*/ 277943 w 679869"/>
                <a:gd name="connsiteY24" fmla="*/ 573642 h 607220"/>
                <a:gd name="connsiteX25" fmla="*/ 272597 w 679869"/>
                <a:gd name="connsiteY25" fmla="*/ 568927 h 607220"/>
                <a:gd name="connsiteX26" fmla="*/ 271128 w 679869"/>
                <a:gd name="connsiteY26" fmla="*/ 565915 h 607220"/>
                <a:gd name="connsiteX27" fmla="*/ 262002 w 679869"/>
                <a:gd name="connsiteY27" fmla="*/ 555569 h 607220"/>
                <a:gd name="connsiteX28" fmla="*/ 0 w 679869"/>
                <a:gd name="connsiteY28" fmla="*/ 101769 h 607220"/>
                <a:gd name="connsiteX29" fmla="*/ 176269 w 679869"/>
                <a:gd name="connsiteY29" fmla="*/ 0 h 607220"/>
                <a:gd name="connsiteX0" fmla="*/ 608162 w 699602"/>
                <a:gd name="connsiteY0" fmla="*/ 93635 h 607220"/>
                <a:gd name="connsiteX1" fmla="*/ 679869 w 699602"/>
                <a:gd name="connsiteY1" fmla="*/ 136853 h 607220"/>
                <a:gd name="connsiteX2" fmla="*/ 436281 w 699602"/>
                <a:gd name="connsiteY2" fmla="*/ 558760 h 607220"/>
                <a:gd name="connsiteX3" fmla="*/ 433197 w 699602"/>
                <a:gd name="connsiteY3" fmla="*/ 562256 h 607220"/>
                <a:gd name="connsiteX4" fmla="*/ 431328 w 699602"/>
                <a:gd name="connsiteY4" fmla="*/ 566087 h 607220"/>
                <a:gd name="connsiteX5" fmla="*/ 424527 w 699602"/>
                <a:gd name="connsiteY5" fmla="*/ 572085 h 607220"/>
                <a:gd name="connsiteX6" fmla="*/ 410440 w 699602"/>
                <a:gd name="connsiteY6" fmla="*/ 588057 h 607220"/>
                <a:gd name="connsiteX7" fmla="*/ 401443 w 699602"/>
                <a:gd name="connsiteY7" fmla="*/ 592447 h 607220"/>
                <a:gd name="connsiteX8" fmla="*/ 401021 w 699602"/>
                <a:gd name="connsiteY8" fmla="*/ 592819 h 607220"/>
                <a:gd name="connsiteX9" fmla="*/ 399925 w 699602"/>
                <a:gd name="connsiteY9" fmla="*/ 593188 h 607220"/>
                <a:gd name="connsiteX10" fmla="*/ 376546 w 699602"/>
                <a:gd name="connsiteY10" fmla="*/ 604597 h 607220"/>
                <a:gd name="connsiteX11" fmla="*/ 363238 w 699602"/>
                <a:gd name="connsiteY11" fmla="*/ 605524 h 607220"/>
                <a:gd name="connsiteX12" fmla="*/ 362716 w 699602"/>
                <a:gd name="connsiteY12" fmla="*/ 605700 h 607220"/>
                <a:gd name="connsiteX13" fmla="*/ 361721 w 699602"/>
                <a:gd name="connsiteY13" fmla="*/ 605630 h 607220"/>
                <a:gd name="connsiteX14" fmla="*/ 338923 w 699602"/>
                <a:gd name="connsiteY14" fmla="*/ 607220 h 607220"/>
                <a:gd name="connsiteX15" fmla="*/ 326995 w 699602"/>
                <a:gd name="connsiteY15" fmla="*/ 603209 h 607220"/>
                <a:gd name="connsiteX16" fmla="*/ 323797 w 699602"/>
                <a:gd name="connsiteY16" fmla="*/ 602986 h 607220"/>
                <a:gd name="connsiteX17" fmla="*/ 318177 w 699602"/>
                <a:gd name="connsiteY17" fmla="*/ 600244 h 607220"/>
                <a:gd name="connsiteX18" fmla="*/ 301895 w 699602"/>
                <a:gd name="connsiteY18" fmla="*/ 594768 h 607220"/>
                <a:gd name="connsiteX19" fmla="*/ 295626 w 699602"/>
                <a:gd name="connsiteY19" fmla="*/ 589239 h 607220"/>
                <a:gd name="connsiteX20" fmla="*/ 288735 w 699602"/>
                <a:gd name="connsiteY20" fmla="*/ 585876 h 607220"/>
                <a:gd name="connsiteX21" fmla="*/ 277943 w 699602"/>
                <a:gd name="connsiteY21" fmla="*/ 573642 h 607220"/>
                <a:gd name="connsiteX22" fmla="*/ 272597 w 699602"/>
                <a:gd name="connsiteY22" fmla="*/ 568927 h 607220"/>
                <a:gd name="connsiteX23" fmla="*/ 271128 w 699602"/>
                <a:gd name="connsiteY23" fmla="*/ 565915 h 607220"/>
                <a:gd name="connsiteX24" fmla="*/ 262002 w 699602"/>
                <a:gd name="connsiteY24" fmla="*/ 555569 h 607220"/>
                <a:gd name="connsiteX25" fmla="*/ 0 w 699602"/>
                <a:gd name="connsiteY25" fmla="*/ 101769 h 607220"/>
                <a:gd name="connsiteX26" fmla="*/ 176269 w 699602"/>
                <a:gd name="connsiteY26" fmla="*/ 0 h 607220"/>
                <a:gd name="connsiteX27" fmla="*/ 353978 w 699602"/>
                <a:gd name="connsiteY27" fmla="*/ 307801 h 607220"/>
                <a:gd name="connsiteX28" fmla="*/ 509474 w 699602"/>
                <a:gd name="connsiteY28" fmla="*/ 38475 h 607220"/>
                <a:gd name="connsiteX29" fmla="*/ 699602 w 699602"/>
                <a:gd name="connsiteY29" fmla="*/ 185075 h 607220"/>
                <a:gd name="connsiteX0" fmla="*/ 608162 w 679869"/>
                <a:gd name="connsiteY0" fmla="*/ 93635 h 607220"/>
                <a:gd name="connsiteX1" fmla="*/ 679869 w 679869"/>
                <a:gd name="connsiteY1" fmla="*/ 136853 h 607220"/>
                <a:gd name="connsiteX2" fmla="*/ 436281 w 679869"/>
                <a:gd name="connsiteY2" fmla="*/ 558760 h 607220"/>
                <a:gd name="connsiteX3" fmla="*/ 433197 w 679869"/>
                <a:gd name="connsiteY3" fmla="*/ 562256 h 607220"/>
                <a:gd name="connsiteX4" fmla="*/ 431328 w 679869"/>
                <a:gd name="connsiteY4" fmla="*/ 566087 h 607220"/>
                <a:gd name="connsiteX5" fmla="*/ 424527 w 679869"/>
                <a:gd name="connsiteY5" fmla="*/ 572085 h 607220"/>
                <a:gd name="connsiteX6" fmla="*/ 410440 w 679869"/>
                <a:gd name="connsiteY6" fmla="*/ 588057 h 607220"/>
                <a:gd name="connsiteX7" fmla="*/ 401443 w 679869"/>
                <a:gd name="connsiteY7" fmla="*/ 592447 h 607220"/>
                <a:gd name="connsiteX8" fmla="*/ 401021 w 679869"/>
                <a:gd name="connsiteY8" fmla="*/ 592819 h 607220"/>
                <a:gd name="connsiteX9" fmla="*/ 399925 w 679869"/>
                <a:gd name="connsiteY9" fmla="*/ 593188 h 607220"/>
                <a:gd name="connsiteX10" fmla="*/ 376546 w 679869"/>
                <a:gd name="connsiteY10" fmla="*/ 604597 h 607220"/>
                <a:gd name="connsiteX11" fmla="*/ 363238 w 679869"/>
                <a:gd name="connsiteY11" fmla="*/ 605524 h 607220"/>
                <a:gd name="connsiteX12" fmla="*/ 362716 w 679869"/>
                <a:gd name="connsiteY12" fmla="*/ 605700 h 607220"/>
                <a:gd name="connsiteX13" fmla="*/ 361721 w 679869"/>
                <a:gd name="connsiteY13" fmla="*/ 605630 h 607220"/>
                <a:gd name="connsiteX14" fmla="*/ 338923 w 679869"/>
                <a:gd name="connsiteY14" fmla="*/ 607220 h 607220"/>
                <a:gd name="connsiteX15" fmla="*/ 326995 w 679869"/>
                <a:gd name="connsiteY15" fmla="*/ 603209 h 607220"/>
                <a:gd name="connsiteX16" fmla="*/ 323797 w 679869"/>
                <a:gd name="connsiteY16" fmla="*/ 602986 h 607220"/>
                <a:gd name="connsiteX17" fmla="*/ 318177 w 679869"/>
                <a:gd name="connsiteY17" fmla="*/ 600244 h 607220"/>
                <a:gd name="connsiteX18" fmla="*/ 301895 w 679869"/>
                <a:gd name="connsiteY18" fmla="*/ 594768 h 607220"/>
                <a:gd name="connsiteX19" fmla="*/ 295626 w 679869"/>
                <a:gd name="connsiteY19" fmla="*/ 589239 h 607220"/>
                <a:gd name="connsiteX20" fmla="*/ 288735 w 679869"/>
                <a:gd name="connsiteY20" fmla="*/ 585876 h 607220"/>
                <a:gd name="connsiteX21" fmla="*/ 277943 w 679869"/>
                <a:gd name="connsiteY21" fmla="*/ 573642 h 607220"/>
                <a:gd name="connsiteX22" fmla="*/ 272597 w 679869"/>
                <a:gd name="connsiteY22" fmla="*/ 568927 h 607220"/>
                <a:gd name="connsiteX23" fmla="*/ 271128 w 679869"/>
                <a:gd name="connsiteY23" fmla="*/ 565915 h 607220"/>
                <a:gd name="connsiteX24" fmla="*/ 262002 w 679869"/>
                <a:gd name="connsiteY24" fmla="*/ 555569 h 607220"/>
                <a:gd name="connsiteX25" fmla="*/ 0 w 679869"/>
                <a:gd name="connsiteY25" fmla="*/ 101769 h 607220"/>
                <a:gd name="connsiteX26" fmla="*/ 176269 w 679869"/>
                <a:gd name="connsiteY26" fmla="*/ 0 h 607220"/>
                <a:gd name="connsiteX27" fmla="*/ 353978 w 679869"/>
                <a:gd name="connsiteY27" fmla="*/ 307801 h 607220"/>
                <a:gd name="connsiteX28" fmla="*/ 509474 w 679869"/>
                <a:gd name="connsiteY28" fmla="*/ 38475 h 607220"/>
                <a:gd name="connsiteX0" fmla="*/ 679869 w 679869"/>
                <a:gd name="connsiteY0" fmla="*/ 136853 h 607220"/>
                <a:gd name="connsiteX1" fmla="*/ 436281 w 679869"/>
                <a:gd name="connsiteY1" fmla="*/ 558760 h 607220"/>
                <a:gd name="connsiteX2" fmla="*/ 433197 w 679869"/>
                <a:gd name="connsiteY2" fmla="*/ 562256 h 607220"/>
                <a:gd name="connsiteX3" fmla="*/ 431328 w 679869"/>
                <a:gd name="connsiteY3" fmla="*/ 566087 h 607220"/>
                <a:gd name="connsiteX4" fmla="*/ 424527 w 679869"/>
                <a:gd name="connsiteY4" fmla="*/ 572085 h 607220"/>
                <a:gd name="connsiteX5" fmla="*/ 410440 w 679869"/>
                <a:gd name="connsiteY5" fmla="*/ 588057 h 607220"/>
                <a:gd name="connsiteX6" fmla="*/ 401443 w 679869"/>
                <a:gd name="connsiteY6" fmla="*/ 592447 h 607220"/>
                <a:gd name="connsiteX7" fmla="*/ 401021 w 679869"/>
                <a:gd name="connsiteY7" fmla="*/ 592819 h 607220"/>
                <a:gd name="connsiteX8" fmla="*/ 399925 w 679869"/>
                <a:gd name="connsiteY8" fmla="*/ 593188 h 607220"/>
                <a:gd name="connsiteX9" fmla="*/ 376546 w 679869"/>
                <a:gd name="connsiteY9" fmla="*/ 604597 h 607220"/>
                <a:gd name="connsiteX10" fmla="*/ 363238 w 679869"/>
                <a:gd name="connsiteY10" fmla="*/ 605524 h 607220"/>
                <a:gd name="connsiteX11" fmla="*/ 362716 w 679869"/>
                <a:gd name="connsiteY11" fmla="*/ 605700 h 607220"/>
                <a:gd name="connsiteX12" fmla="*/ 361721 w 679869"/>
                <a:gd name="connsiteY12" fmla="*/ 605630 h 607220"/>
                <a:gd name="connsiteX13" fmla="*/ 338923 w 679869"/>
                <a:gd name="connsiteY13" fmla="*/ 607220 h 607220"/>
                <a:gd name="connsiteX14" fmla="*/ 326995 w 679869"/>
                <a:gd name="connsiteY14" fmla="*/ 603209 h 607220"/>
                <a:gd name="connsiteX15" fmla="*/ 323797 w 679869"/>
                <a:gd name="connsiteY15" fmla="*/ 602986 h 607220"/>
                <a:gd name="connsiteX16" fmla="*/ 318177 w 679869"/>
                <a:gd name="connsiteY16" fmla="*/ 600244 h 607220"/>
                <a:gd name="connsiteX17" fmla="*/ 301895 w 679869"/>
                <a:gd name="connsiteY17" fmla="*/ 594768 h 607220"/>
                <a:gd name="connsiteX18" fmla="*/ 295626 w 679869"/>
                <a:gd name="connsiteY18" fmla="*/ 589239 h 607220"/>
                <a:gd name="connsiteX19" fmla="*/ 288735 w 679869"/>
                <a:gd name="connsiteY19" fmla="*/ 585876 h 607220"/>
                <a:gd name="connsiteX20" fmla="*/ 277943 w 679869"/>
                <a:gd name="connsiteY20" fmla="*/ 573642 h 607220"/>
                <a:gd name="connsiteX21" fmla="*/ 272597 w 679869"/>
                <a:gd name="connsiteY21" fmla="*/ 568927 h 607220"/>
                <a:gd name="connsiteX22" fmla="*/ 271128 w 679869"/>
                <a:gd name="connsiteY22" fmla="*/ 565915 h 607220"/>
                <a:gd name="connsiteX23" fmla="*/ 262002 w 679869"/>
                <a:gd name="connsiteY23" fmla="*/ 555569 h 607220"/>
                <a:gd name="connsiteX24" fmla="*/ 0 w 679869"/>
                <a:gd name="connsiteY24" fmla="*/ 101769 h 607220"/>
                <a:gd name="connsiteX25" fmla="*/ 176269 w 679869"/>
                <a:gd name="connsiteY25" fmla="*/ 0 h 607220"/>
                <a:gd name="connsiteX26" fmla="*/ 353978 w 679869"/>
                <a:gd name="connsiteY26" fmla="*/ 307801 h 607220"/>
                <a:gd name="connsiteX27" fmla="*/ 509474 w 679869"/>
                <a:gd name="connsiteY27" fmla="*/ 38475 h 607220"/>
                <a:gd name="connsiteX0" fmla="*/ 525088 w 525088"/>
                <a:gd name="connsiteY0" fmla="*/ 403553 h 607220"/>
                <a:gd name="connsiteX1" fmla="*/ 436281 w 525088"/>
                <a:gd name="connsiteY1" fmla="*/ 558760 h 607220"/>
                <a:gd name="connsiteX2" fmla="*/ 433197 w 525088"/>
                <a:gd name="connsiteY2" fmla="*/ 562256 h 607220"/>
                <a:gd name="connsiteX3" fmla="*/ 431328 w 525088"/>
                <a:gd name="connsiteY3" fmla="*/ 566087 h 607220"/>
                <a:gd name="connsiteX4" fmla="*/ 424527 w 525088"/>
                <a:gd name="connsiteY4" fmla="*/ 572085 h 607220"/>
                <a:gd name="connsiteX5" fmla="*/ 410440 w 525088"/>
                <a:gd name="connsiteY5" fmla="*/ 588057 h 607220"/>
                <a:gd name="connsiteX6" fmla="*/ 401443 w 525088"/>
                <a:gd name="connsiteY6" fmla="*/ 592447 h 607220"/>
                <a:gd name="connsiteX7" fmla="*/ 401021 w 525088"/>
                <a:gd name="connsiteY7" fmla="*/ 592819 h 607220"/>
                <a:gd name="connsiteX8" fmla="*/ 399925 w 525088"/>
                <a:gd name="connsiteY8" fmla="*/ 593188 h 607220"/>
                <a:gd name="connsiteX9" fmla="*/ 376546 w 525088"/>
                <a:gd name="connsiteY9" fmla="*/ 604597 h 607220"/>
                <a:gd name="connsiteX10" fmla="*/ 363238 w 525088"/>
                <a:gd name="connsiteY10" fmla="*/ 605524 h 607220"/>
                <a:gd name="connsiteX11" fmla="*/ 362716 w 525088"/>
                <a:gd name="connsiteY11" fmla="*/ 605700 h 607220"/>
                <a:gd name="connsiteX12" fmla="*/ 361721 w 525088"/>
                <a:gd name="connsiteY12" fmla="*/ 605630 h 607220"/>
                <a:gd name="connsiteX13" fmla="*/ 338923 w 525088"/>
                <a:gd name="connsiteY13" fmla="*/ 607220 h 607220"/>
                <a:gd name="connsiteX14" fmla="*/ 326995 w 525088"/>
                <a:gd name="connsiteY14" fmla="*/ 603209 h 607220"/>
                <a:gd name="connsiteX15" fmla="*/ 323797 w 525088"/>
                <a:gd name="connsiteY15" fmla="*/ 602986 h 607220"/>
                <a:gd name="connsiteX16" fmla="*/ 318177 w 525088"/>
                <a:gd name="connsiteY16" fmla="*/ 600244 h 607220"/>
                <a:gd name="connsiteX17" fmla="*/ 301895 w 525088"/>
                <a:gd name="connsiteY17" fmla="*/ 594768 h 607220"/>
                <a:gd name="connsiteX18" fmla="*/ 295626 w 525088"/>
                <a:gd name="connsiteY18" fmla="*/ 589239 h 607220"/>
                <a:gd name="connsiteX19" fmla="*/ 288735 w 525088"/>
                <a:gd name="connsiteY19" fmla="*/ 585876 h 607220"/>
                <a:gd name="connsiteX20" fmla="*/ 277943 w 525088"/>
                <a:gd name="connsiteY20" fmla="*/ 573642 h 607220"/>
                <a:gd name="connsiteX21" fmla="*/ 272597 w 525088"/>
                <a:gd name="connsiteY21" fmla="*/ 568927 h 607220"/>
                <a:gd name="connsiteX22" fmla="*/ 271128 w 525088"/>
                <a:gd name="connsiteY22" fmla="*/ 565915 h 607220"/>
                <a:gd name="connsiteX23" fmla="*/ 262002 w 525088"/>
                <a:gd name="connsiteY23" fmla="*/ 555569 h 607220"/>
                <a:gd name="connsiteX24" fmla="*/ 0 w 525088"/>
                <a:gd name="connsiteY24" fmla="*/ 101769 h 607220"/>
                <a:gd name="connsiteX25" fmla="*/ 176269 w 525088"/>
                <a:gd name="connsiteY25" fmla="*/ 0 h 607220"/>
                <a:gd name="connsiteX26" fmla="*/ 353978 w 525088"/>
                <a:gd name="connsiteY26" fmla="*/ 307801 h 607220"/>
                <a:gd name="connsiteX27" fmla="*/ 509474 w 525088"/>
                <a:gd name="connsiteY27" fmla="*/ 38475 h 607220"/>
                <a:gd name="connsiteX0" fmla="*/ 518738 w 518738"/>
                <a:gd name="connsiteY0" fmla="*/ 403553 h 607220"/>
                <a:gd name="connsiteX1" fmla="*/ 429931 w 518738"/>
                <a:gd name="connsiteY1" fmla="*/ 558760 h 607220"/>
                <a:gd name="connsiteX2" fmla="*/ 426847 w 518738"/>
                <a:gd name="connsiteY2" fmla="*/ 562256 h 607220"/>
                <a:gd name="connsiteX3" fmla="*/ 424978 w 518738"/>
                <a:gd name="connsiteY3" fmla="*/ 566087 h 607220"/>
                <a:gd name="connsiteX4" fmla="*/ 418177 w 518738"/>
                <a:gd name="connsiteY4" fmla="*/ 572085 h 607220"/>
                <a:gd name="connsiteX5" fmla="*/ 404090 w 518738"/>
                <a:gd name="connsiteY5" fmla="*/ 588057 h 607220"/>
                <a:gd name="connsiteX6" fmla="*/ 395093 w 518738"/>
                <a:gd name="connsiteY6" fmla="*/ 592447 h 607220"/>
                <a:gd name="connsiteX7" fmla="*/ 394671 w 518738"/>
                <a:gd name="connsiteY7" fmla="*/ 592819 h 607220"/>
                <a:gd name="connsiteX8" fmla="*/ 393575 w 518738"/>
                <a:gd name="connsiteY8" fmla="*/ 593188 h 607220"/>
                <a:gd name="connsiteX9" fmla="*/ 370196 w 518738"/>
                <a:gd name="connsiteY9" fmla="*/ 604597 h 607220"/>
                <a:gd name="connsiteX10" fmla="*/ 356888 w 518738"/>
                <a:gd name="connsiteY10" fmla="*/ 605524 h 607220"/>
                <a:gd name="connsiteX11" fmla="*/ 356366 w 518738"/>
                <a:gd name="connsiteY11" fmla="*/ 605700 h 607220"/>
                <a:gd name="connsiteX12" fmla="*/ 355371 w 518738"/>
                <a:gd name="connsiteY12" fmla="*/ 605630 h 607220"/>
                <a:gd name="connsiteX13" fmla="*/ 332573 w 518738"/>
                <a:gd name="connsiteY13" fmla="*/ 607220 h 607220"/>
                <a:gd name="connsiteX14" fmla="*/ 320645 w 518738"/>
                <a:gd name="connsiteY14" fmla="*/ 603209 h 607220"/>
                <a:gd name="connsiteX15" fmla="*/ 317447 w 518738"/>
                <a:gd name="connsiteY15" fmla="*/ 602986 h 607220"/>
                <a:gd name="connsiteX16" fmla="*/ 311827 w 518738"/>
                <a:gd name="connsiteY16" fmla="*/ 600244 h 607220"/>
                <a:gd name="connsiteX17" fmla="*/ 295545 w 518738"/>
                <a:gd name="connsiteY17" fmla="*/ 594768 h 607220"/>
                <a:gd name="connsiteX18" fmla="*/ 289276 w 518738"/>
                <a:gd name="connsiteY18" fmla="*/ 589239 h 607220"/>
                <a:gd name="connsiteX19" fmla="*/ 282385 w 518738"/>
                <a:gd name="connsiteY19" fmla="*/ 585876 h 607220"/>
                <a:gd name="connsiteX20" fmla="*/ 271593 w 518738"/>
                <a:gd name="connsiteY20" fmla="*/ 573642 h 607220"/>
                <a:gd name="connsiteX21" fmla="*/ 266247 w 518738"/>
                <a:gd name="connsiteY21" fmla="*/ 568927 h 607220"/>
                <a:gd name="connsiteX22" fmla="*/ 264778 w 518738"/>
                <a:gd name="connsiteY22" fmla="*/ 565915 h 607220"/>
                <a:gd name="connsiteX23" fmla="*/ 255652 w 518738"/>
                <a:gd name="connsiteY23" fmla="*/ 555569 h 607220"/>
                <a:gd name="connsiteX24" fmla="*/ 0 w 518738"/>
                <a:gd name="connsiteY24" fmla="*/ 66844 h 607220"/>
                <a:gd name="connsiteX25" fmla="*/ 169919 w 518738"/>
                <a:gd name="connsiteY25" fmla="*/ 0 h 607220"/>
                <a:gd name="connsiteX26" fmla="*/ 347628 w 518738"/>
                <a:gd name="connsiteY26" fmla="*/ 307801 h 607220"/>
                <a:gd name="connsiteX27" fmla="*/ 503124 w 518738"/>
                <a:gd name="connsiteY27" fmla="*/ 38475 h 607220"/>
                <a:gd name="connsiteX0" fmla="*/ 518738 w 518738"/>
                <a:gd name="connsiteY0" fmla="*/ 425778 h 629445"/>
                <a:gd name="connsiteX1" fmla="*/ 429931 w 518738"/>
                <a:gd name="connsiteY1" fmla="*/ 580985 h 629445"/>
                <a:gd name="connsiteX2" fmla="*/ 426847 w 518738"/>
                <a:gd name="connsiteY2" fmla="*/ 584481 h 629445"/>
                <a:gd name="connsiteX3" fmla="*/ 424978 w 518738"/>
                <a:gd name="connsiteY3" fmla="*/ 588312 h 629445"/>
                <a:gd name="connsiteX4" fmla="*/ 418177 w 518738"/>
                <a:gd name="connsiteY4" fmla="*/ 594310 h 629445"/>
                <a:gd name="connsiteX5" fmla="*/ 404090 w 518738"/>
                <a:gd name="connsiteY5" fmla="*/ 610282 h 629445"/>
                <a:gd name="connsiteX6" fmla="*/ 395093 w 518738"/>
                <a:gd name="connsiteY6" fmla="*/ 614672 h 629445"/>
                <a:gd name="connsiteX7" fmla="*/ 394671 w 518738"/>
                <a:gd name="connsiteY7" fmla="*/ 615044 h 629445"/>
                <a:gd name="connsiteX8" fmla="*/ 393575 w 518738"/>
                <a:gd name="connsiteY8" fmla="*/ 615413 h 629445"/>
                <a:gd name="connsiteX9" fmla="*/ 370196 w 518738"/>
                <a:gd name="connsiteY9" fmla="*/ 626822 h 629445"/>
                <a:gd name="connsiteX10" fmla="*/ 356888 w 518738"/>
                <a:gd name="connsiteY10" fmla="*/ 627749 h 629445"/>
                <a:gd name="connsiteX11" fmla="*/ 356366 w 518738"/>
                <a:gd name="connsiteY11" fmla="*/ 627925 h 629445"/>
                <a:gd name="connsiteX12" fmla="*/ 355371 w 518738"/>
                <a:gd name="connsiteY12" fmla="*/ 627855 h 629445"/>
                <a:gd name="connsiteX13" fmla="*/ 332573 w 518738"/>
                <a:gd name="connsiteY13" fmla="*/ 629445 h 629445"/>
                <a:gd name="connsiteX14" fmla="*/ 320645 w 518738"/>
                <a:gd name="connsiteY14" fmla="*/ 625434 h 629445"/>
                <a:gd name="connsiteX15" fmla="*/ 317447 w 518738"/>
                <a:gd name="connsiteY15" fmla="*/ 625211 h 629445"/>
                <a:gd name="connsiteX16" fmla="*/ 311827 w 518738"/>
                <a:gd name="connsiteY16" fmla="*/ 622469 h 629445"/>
                <a:gd name="connsiteX17" fmla="*/ 295545 w 518738"/>
                <a:gd name="connsiteY17" fmla="*/ 616993 h 629445"/>
                <a:gd name="connsiteX18" fmla="*/ 289276 w 518738"/>
                <a:gd name="connsiteY18" fmla="*/ 611464 h 629445"/>
                <a:gd name="connsiteX19" fmla="*/ 282385 w 518738"/>
                <a:gd name="connsiteY19" fmla="*/ 608101 h 629445"/>
                <a:gd name="connsiteX20" fmla="*/ 271593 w 518738"/>
                <a:gd name="connsiteY20" fmla="*/ 595867 h 629445"/>
                <a:gd name="connsiteX21" fmla="*/ 266247 w 518738"/>
                <a:gd name="connsiteY21" fmla="*/ 591152 h 629445"/>
                <a:gd name="connsiteX22" fmla="*/ 264778 w 518738"/>
                <a:gd name="connsiteY22" fmla="*/ 588140 h 629445"/>
                <a:gd name="connsiteX23" fmla="*/ 255652 w 518738"/>
                <a:gd name="connsiteY23" fmla="*/ 577794 h 629445"/>
                <a:gd name="connsiteX24" fmla="*/ 0 w 518738"/>
                <a:gd name="connsiteY24" fmla="*/ 89069 h 629445"/>
                <a:gd name="connsiteX25" fmla="*/ 154044 w 518738"/>
                <a:gd name="connsiteY25" fmla="*/ 0 h 629445"/>
                <a:gd name="connsiteX26" fmla="*/ 347628 w 518738"/>
                <a:gd name="connsiteY26" fmla="*/ 330026 h 629445"/>
                <a:gd name="connsiteX27" fmla="*/ 503124 w 518738"/>
                <a:gd name="connsiteY27" fmla="*/ 60700 h 629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8738" h="629445">
                  <a:moveTo>
                    <a:pt x="518738" y="425778"/>
                  </a:moveTo>
                  <a:lnTo>
                    <a:pt x="429931" y="580985"/>
                  </a:lnTo>
                  <a:lnTo>
                    <a:pt x="426847" y="584481"/>
                  </a:lnTo>
                  <a:lnTo>
                    <a:pt x="424978" y="588312"/>
                  </a:lnTo>
                  <a:lnTo>
                    <a:pt x="418177" y="594310"/>
                  </a:lnTo>
                  <a:lnTo>
                    <a:pt x="404090" y="610282"/>
                  </a:lnTo>
                  <a:lnTo>
                    <a:pt x="395093" y="614672"/>
                  </a:lnTo>
                  <a:lnTo>
                    <a:pt x="394671" y="615044"/>
                  </a:lnTo>
                  <a:lnTo>
                    <a:pt x="393575" y="615413"/>
                  </a:lnTo>
                  <a:lnTo>
                    <a:pt x="370196" y="626822"/>
                  </a:lnTo>
                  <a:lnTo>
                    <a:pt x="356888" y="627749"/>
                  </a:lnTo>
                  <a:lnTo>
                    <a:pt x="356366" y="627925"/>
                  </a:lnTo>
                  <a:lnTo>
                    <a:pt x="355371" y="627855"/>
                  </a:lnTo>
                  <a:lnTo>
                    <a:pt x="332573" y="629445"/>
                  </a:lnTo>
                  <a:lnTo>
                    <a:pt x="320645" y="625434"/>
                  </a:lnTo>
                  <a:lnTo>
                    <a:pt x="317447" y="625211"/>
                  </a:lnTo>
                  <a:lnTo>
                    <a:pt x="311827" y="622469"/>
                  </a:lnTo>
                  <a:lnTo>
                    <a:pt x="295545" y="616993"/>
                  </a:lnTo>
                  <a:lnTo>
                    <a:pt x="289276" y="611464"/>
                  </a:lnTo>
                  <a:lnTo>
                    <a:pt x="282385" y="608101"/>
                  </a:lnTo>
                  <a:lnTo>
                    <a:pt x="271593" y="595867"/>
                  </a:lnTo>
                  <a:lnTo>
                    <a:pt x="266247" y="591152"/>
                  </a:lnTo>
                  <a:lnTo>
                    <a:pt x="264778" y="588140"/>
                  </a:lnTo>
                  <a:lnTo>
                    <a:pt x="255652" y="577794"/>
                  </a:lnTo>
                  <a:lnTo>
                    <a:pt x="0" y="89069"/>
                  </a:lnTo>
                  <a:lnTo>
                    <a:pt x="154044" y="0"/>
                  </a:lnTo>
                  <a:lnTo>
                    <a:pt x="347628" y="330026"/>
                  </a:lnTo>
                  <a:lnTo>
                    <a:pt x="503124" y="60700"/>
                  </a:lnTo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EC32A8F-EE28-45E0-9AEA-E889876F0F69}"/>
                </a:ext>
              </a:extLst>
            </p:cNvPr>
            <p:cNvSpPr/>
            <p:nvPr/>
          </p:nvSpPr>
          <p:spPr>
            <a:xfrm>
              <a:off x="4609523" y="4813541"/>
              <a:ext cx="206139" cy="75140"/>
            </a:xfrm>
            <a:custGeom>
              <a:avLst/>
              <a:gdLst>
                <a:gd name="connsiteX0" fmla="*/ 22224 w 206139"/>
                <a:gd name="connsiteY0" fmla="*/ 0 h 122330"/>
                <a:gd name="connsiteX1" fmla="*/ 71228 w 206139"/>
                <a:gd name="connsiteY1" fmla="*/ 25661 h 122330"/>
                <a:gd name="connsiteX2" fmla="*/ 83940 w 206139"/>
                <a:gd name="connsiteY2" fmla="*/ 14522 h 122330"/>
                <a:gd name="connsiteX3" fmla="*/ 118899 w 206139"/>
                <a:gd name="connsiteY3" fmla="*/ 5350 h 122330"/>
                <a:gd name="connsiteX4" fmla="*/ 201653 w 206139"/>
                <a:gd name="connsiteY4" fmla="*/ 76636 h 122330"/>
                <a:gd name="connsiteX5" fmla="*/ 206139 w 206139"/>
                <a:gd name="connsiteY5" fmla="*/ 105510 h 122330"/>
                <a:gd name="connsiteX6" fmla="*/ 198214 w 206139"/>
                <a:gd name="connsiteY6" fmla="*/ 94071 h 122330"/>
                <a:gd name="connsiteX7" fmla="*/ 123460 w 206139"/>
                <a:gd name="connsiteY7" fmla="*/ 63938 h 122330"/>
                <a:gd name="connsiteX8" fmla="*/ 48707 w 206139"/>
                <a:gd name="connsiteY8" fmla="*/ 94071 h 122330"/>
                <a:gd name="connsiteX9" fmla="*/ 29128 w 206139"/>
                <a:gd name="connsiteY9" fmla="*/ 122330 h 122330"/>
                <a:gd name="connsiteX10" fmla="*/ 29087 w 206139"/>
                <a:gd name="connsiteY10" fmla="*/ 122067 h 122330"/>
                <a:gd name="connsiteX11" fmla="*/ 32872 w 206139"/>
                <a:gd name="connsiteY11" fmla="*/ 97703 h 122330"/>
                <a:gd name="connsiteX12" fmla="*/ 0 w 206139"/>
                <a:gd name="connsiteY12" fmla="*/ 34926 h 122330"/>
                <a:gd name="connsiteX13" fmla="*/ 45440 w 206139"/>
                <a:gd name="connsiteY13" fmla="*/ 58720 h 122330"/>
                <a:gd name="connsiteX14" fmla="*/ 49188 w 206139"/>
                <a:gd name="connsiteY14" fmla="*/ 51495 h 12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139" h="122330">
                  <a:moveTo>
                    <a:pt x="22224" y="0"/>
                  </a:moveTo>
                  <a:lnTo>
                    <a:pt x="71228" y="25661"/>
                  </a:lnTo>
                  <a:lnTo>
                    <a:pt x="83940" y="14522"/>
                  </a:lnTo>
                  <a:cubicBezTo>
                    <a:pt x="94685" y="8616"/>
                    <a:pt x="106499" y="5350"/>
                    <a:pt x="118899" y="5350"/>
                  </a:cubicBezTo>
                  <a:cubicBezTo>
                    <a:pt x="156101" y="5350"/>
                    <a:pt x="188019" y="34744"/>
                    <a:pt x="201653" y="76636"/>
                  </a:cubicBezTo>
                  <a:lnTo>
                    <a:pt x="206139" y="105510"/>
                  </a:lnTo>
                  <a:lnTo>
                    <a:pt x="198214" y="94071"/>
                  </a:lnTo>
                  <a:cubicBezTo>
                    <a:pt x="179083" y="75454"/>
                    <a:pt x="152653" y="63938"/>
                    <a:pt x="123460" y="63938"/>
                  </a:cubicBezTo>
                  <a:cubicBezTo>
                    <a:pt x="94267" y="63938"/>
                    <a:pt x="67838" y="75454"/>
                    <a:pt x="48707" y="94071"/>
                  </a:cubicBezTo>
                  <a:lnTo>
                    <a:pt x="29128" y="122330"/>
                  </a:lnTo>
                  <a:lnTo>
                    <a:pt x="29087" y="122067"/>
                  </a:lnTo>
                  <a:lnTo>
                    <a:pt x="32872" y="97703"/>
                  </a:lnTo>
                  <a:lnTo>
                    <a:pt x="0" y="34926"/>
                  </a:lnTo>
                  <a:lnTo>
                    <a:pt x="45440" y="58720"/>
                  </a:lnTo>
                  <a:lnTo>
                    <a:pt x="49188" y="5149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3375828-A954-410E-99F8-E2B8F437BB48}"/>
                </a:ext>
              </a:extLst>
            </p:cNvPr>
            <p:cNvSpPr/>
            <p:nvPr/>
          </p:nvSpPr>
          <p:spPr>
            <a:xfrm>
              <a:off x="5088154" y="4813541"/>
              <a:ext cx="206139" cy="75140"/>
            </a:xfrm>
            <a:custGeom>
              <a:avLst/>
              <a:gdLst>
                <a:gd name="connsiteX0" fmla="*/ 22224 w 206139"/>
                <a:gd name="connsiteY0" fmla="*/ 0 h 122330"/>
                <a:gd name="connsiteX1" fmla="*/ 71228 w 206139"/>
                <a:gd name="connsiteY1" fmla="*/ 25661 h 122330"/>
                <a:gd name="connsiteX2" fmla="*/ 83940 w 206139"/>
                <a:gd name="connsiteY2" fmla="*/ 14522 h 122330"/>
                <a:gd name="connsiteX3" fmla="*/ 118899 w 206139"/>
                <a:gd name="connsiteY3" fmla="*/ 5350 h 122330"/>
                <a:gd name="connsiteX4" fmla="*/ 201653 w 206139"/>
                <a:gd name="connsiteY4" fmla="*/ 76636 h 122330"/>
                <a:gd name="connsiteX5" fmla="*/ 206139 w 206139"/>
                <a:gd name="connsiteY5" fmla="*/ 105510 h 122330"/>
                <a:gd name="connsiteX6" fmla="*/ 198214 w 206139"/>
                <a:gd name="connsiteY6" fmla="*/ 94071 h 122330"/>
                <a:gd name="connsiteX7" fmla="*/ 123460 w 206139"/>
                <a:gd name="connsiteY7" fmla="*/ 63938 h 122330"/>
                <a:gd name="connsiteX8" fmla="*/ 48707 w 206139"/>
                <a:gd name="connsiteY8" fmla="*/ 94071 h 122330"/>
                <a:gd name="connsiteX9" fmla="*/ 29128 w 206139"/>
                <a:gd name="connsiteY9" fmla="*/ 122330 h 122330"/>
                <a:gd name="connsiteX10" fmla="*/ 29087 w 206139"/>
                <a:gd name="connsiteY10" fmla="*/ 122067 h 122330"/>
                <a:gd name="connsiteX11" fmla="*/ 32872 w 206139"/>
                <a:gd name="connsiteY11" fmla="*/ 97703 h 122330"/>
                <a:gd name="connsiteX12" fmla="*/ 0 w 206139"/>
                <a:gd name="connsiteY12" fmla="*/ 34926 h 122330"/>
                <a:gd name="connsiteX13" fmla="*/ 45440 w 206139"/>
                <a:gd name="connsiteY13" fmla="*/ 58720 h 122330"/>
                <a:gd name="connsiteX14" fmla="*/ 49188 w 206139"/>
                <a:gd name="connsiteY14" fmla="*/ 51495 h 122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139" h="122330">
                  <a:moveTo>
                    <a:pt x="22224" y="0"/>
                  </a:moveTo>
                  <a:lnTo>
                    <a:pt x="71228" y="25661"/>
                  </a:lnTo>
                  <a:lnTo>
                    <a:pt x="83940" y="14522"/>
                  </a:lnTo>
                  <a:cubicBezTo>
                    <a:pt x="94685" y="8616"/>
                    <a:pt x="106499" y="5350"/>
                    <a:pt x="118899" y="5350"/>
                  </a:cubicBezTo>
                  <a:cubicBezTo>
                    <a:pt x="156101" y="5350"/>
                    <a:pt x="188019" y="34744"/>
                    <a:pt x="201653" y="76636"/>
                  </a:cubicBezTo>
                  <a:lnTo>
                    <a:pt x="206139" y="105510"/>
                  </a:lnTo>
                  <a:lnTo>
                    <a:pt x="198214" y="94071"/>
                  </a:lnTo>
                  <a:cubicBezTo>
                    <a:pt x="179083" y="75454"/>
                    <a:pt x="152653" y="63938"/>
                    <a:pt x="123460" y="63938"/>
                  </a:cubicBezTo>
                  <a:cubicBezTo>
                    <a:pt x="94267" y="63938"/>
                    <a:pt x="67838" y="75454"/>
                    <a:pt x="48707" y="94071"/>
                  </a:cubicBezTo>
                  <a:lnTo>
                    <a:pt x="29128" y="122330"/>
                  </a:lnTo>
                  <a:lnTo>
                    <a:pt x="29087" y="122067"/>
                  </a:lnTo>
                  <a:lnTo>
                    <a:pt x="32872" y="97703"/>
                  </a:lnTo>
                  <a:lnTo>
                    <a:pt x="0" y="34926"/>
                  </a:lnTo>
                  <a:lnTo>
                    <a:pt x="45440" y="58720"/>
                  </a:lnTo>
                  <a:lnTo>
                    <a:pt x="49188" y="5149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165E5BB0-6F89-4C4C-B9DB-66394BC15F69}"/>
              </a:ext>
            </a:extLst>
          </p:cNvPr>
          <p:cNvGrpSpPr/>
          <p:nvPr/>
        </p:nvGrpSpPr>
        <p:grpSpPr>
          <a:xfrm>
            <a:off x="1299252" y="886157"/>
            <a:ext cx="396198" cy="396198"/>
            <a:chOff x="661988" y="831850"/>
            <a:chExt cx="2880000" cy="2880000"/>
          </a:xfrm>
        </p:grpSpPr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B7801DBF-2DC2-4842-AB3F-718FC1CBD003}"/>
                </a:ext>
              </a:extLst>
            </p:cNvPr>
            <p:cNvSpPr/>
            <p:nvPr/>
          </p:nvSpPr>
          <p:spPr>
            <a:xfrm>
              <a:off x="661988" y="831850"/>
              <a:ext cx="2880000" cy="288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8C88A80A-D314-4E63-AC8B-0971BAD3574A}"/>
                </a:ext>
              </a:extLst>
            </p:cNvPr>
            <p:cNvSpPr/>
            <p:nvPr/>
          </p:nvSpPr>
          <p:spPr>
            <a:xfrm>
              <a:off x="661988" y="831850"/>
              <a:ext cx="1440000" cy="1440000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7FA1A4FE-16EB-40A8-8BB1-554EBE751227}"/>
                </a:ext>
              </a:extLst>
            </p:cNvPr>
            <p:cNvSpPr/>
            <p:nvPr/>
          </p:nvSpPr>
          <p:spPr>
            <a:xfrm>
              <a:off x="2101988" y="2271850"/>
              <a:ext cx="1440000" cy="1440000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円弧 59">
            <a:extLst>
              <a:ext uri="{FF2B5EF4-FFF2-40B4-BE49-F238E27FC236}">
                <a16:creationId xmlns:a16="http://schemas.microsoft.com/office/drawing/2014/main" id="{3457D1DF-D08E-40C3-9250-8111A83772CC}"/>
              </a:ext>
            </a:extLst>
          </p:cNvPr>
          <p:cNvSpPr/>
          <p:nvPr/>
        </p:nvSpPr>
        <p:spPr>
          <a:xfrm>
            <a:off x="1248373" y="1107011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383D5EF5-79FF-4247-9E77-006B6E14D331}"/>
              </a:ext>
            </a:extLst>
          </p:cNvPr>
          <p:cNvGrpSpPr/>
          <p:nvPr/>
        </p:nvGrpSpPr>
        <p:grpSpPr>
          <a:xfrm>
            <a:off x="6420907" y="942805"/>
            <a:ext cx="225602" cy="225221"/>
            <a:chOff x="3827323" y="1388746"/>
            <a:chExt cx="2788920" cy="3084711"/>
          </a:xfrm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8D17E047-FC38-4F79-A8BD-741AE9A7593D}"/>
                </a:ext>
              </a:extLst>
            </p:cNvPr>
            <p:cNvSpPr/>
            <p:nvPr/>
          </p:nvSpPr>
          <p:spPr>
            <a:xfrm>
              <a:off x="3827323" y="1388746"/>
              <a:ext cx="1394460" cy="1026505"/>
            </a:xfrm>
            <a:custGeom>
              <a:avLst/>
              <a:gdLst>
                <a:gd name="connsiteX0" fmla="*/ 0 w 1394460"/>
                <a:gd name="connsiteY0" fmla="*/ 0 h 1026505"/>
                <a:gd name="connsiteX1" fmla="*/ 1394460 w 1394460"/>
                <a:gd name="connsiteY1" fmla="*/ 0 h 1026505"/>
                <a:gd name="connsiteX2" fmla="*/ 1394460 w 1394460"/>
                <a:gd name="connsiteY2" fmla="*/ 824874 h 1026505"/>
                <a:gd name="connsiteX3" fmla="*/ 0 w 1394460"/>
                <a:gd name="connsiteY3" fmla="*/ 824874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4460" h="1026505">
                  <a:moveTo>
                    <a:pt x="0" y="0"/>
                  </a:moveTo>
                  <a:lnTo>
                    <a:pt x="1394460" y="0"/>
                  </a:lnTo>
                  <a:lnTo>
                    <a:pt x="1394460" y="824874"/>
                  </a:lnTo>
                  <a:cubicBezTo>
                    <a:pt x="929640" y="1523344"/>
                    <a:pt x="464820" y="126405"/>
                    <a:pt x="0" y="824874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B1AD2E99-C28F-4FB0-8BA0-CEA8B9B63BC6}"/>
                </a:ext>
              </a:extLst>
            </p:cNvPr>
            <p:cNvSpPr/>
            <p:nvPr/>
          </p:nvSpPr>
          <p:spPr>
            <a:xfrm>
              <a:off x="5221783" y="1388746"/>
              <a:ext cx="1394460" cy="1026505"/>
            </a:xfrm>
            <a:custGeom>
              <a:avLst/>
              <a:gdLst>
                <a:gd name="connsiteX0" fmla="*/ 0 w 1394460"/>
                <a:gd name="connsiteY0" fmla="*/ 0 h 1026505"/>
                <a:gd name="connsiteX1" fmla="*/ 1394460 w 1394460"/>
                <a:gd name="connsiteY1" fmla="*/ 0 h 1026505"/>
                <a:gd name="connsiteX2" fmla="*/ 1394460 w 1394460"/>
                <a:gd name="connsiteY2" fmla="*/ 824874 h 1026505"/>
                <a:gd name="connsiteX3" fmla="*/ 0 w 1394460"/>
                <a:gd name="connsiteY3" fmla="*/ 824874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4460" h="1026505">
                  <a:moveTo>
                    <a:pt x="0" y="0"/>
                  </a:moveTo>
                  <a:lnTo>
                    <a:pt x="1394460" y="0"/>
                  </a:lnTo>
                  <a:lnTo>
                    <a:pt x="1394460" y="824874"/>
                  </a:lnTo>
                  <a:cubicBezTo>
                    <a:pt x="929640" y="1523344"/>
                    <a:pt x="464820" y="126405"/>
                    <a:pt x="0" y="82487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波線 63">
              <a:extLst>
                <a:ext uri="{FF2B5EF4-FFF2-40B4-BE49-F238E27FC236}">
                  <a16:creationId xmlns:a16="http://schemas.microsoft.com/office/drawing/2014/main" id="{8F86E7DA-76F0-477C-A092-2033B22264B2}"/>
                </a:ext>
              </a:extLst>
            </p:cNvPr>
            <p:cNvSpPr/>
            <p:nvPr/>
          </p:nvSpPr>
          <p:spPr>
            <a:xfrm>
              <a:off x="3827323" y="2004060"/>
              <a:ext cx="1394460" cy="1859280"/>
            </a:xfrm>
            <a:prstGeom prst="wave">
              <a:avLst>
                <a:gd name="adj1" fmla="val 11270"/>
                <a:gd name="adj2" fmla="val 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波線 64">
              <a:extLst>
                <a:ext uri="{FF2B5EF4-FFF2-40B4-BE49-F238E27FC236}">
                  <a16:creationId xmlns:a16="http://schemas.microsoft.com/office/drawing/2014/main" id="{4CF69FEB-14EB-43AE-8688-D1A15D52629C}"/>
                </a:ext>
              </a:extLst>
            </p:cNvPr>
            <p:cNvSpPr/>
            <p:nvPr/>
          </p:nvSpPr>
          <p:spPr>
            <a:xfrm>
              <a:off x="5221783" y="2004060"/>
              <a:ext cx="1394460" cy="1859280"/>
            </a:xfrm>
            <a:prstGeom prst="wave">
              <a:avLst>
                <a:gd name="adj1" fmla="val 11270"/>
                <a:gd name="adj2" fmla="val 0"/>
              </a:avLst>
            </a:pr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DD35B542-B4A2-4055-9D98-027EDAC7C8CA}"/>
                </a:ext>
              </a:extLst>
            </p:cNvPr>
            <p:cNvSpPr/>
            <p:nvPr/>
          </p:nvSpPr>
          <p:spPr>
            <a:xfrm>
              <a:off x="3827323" y="3446952"/>
              <a:ext cx="1394460" cy="1026505"/>
            </a:xfrm>
            <a:custGeom>
              <a:avLst/>
              <a:gdLst>
                <a:gd name="connsiteX0" fmla="*/ 261461 w 1394460"/>
                <a:gd name="connsiteY0" fmla="*/ 2117 h 1026505"/>
                <a:gd name="connsiteX1" fmla="*/ 1394460 w 1394460"/>
                <a:gd name="connsiteY1" fmla="*/ 201631 h 1026505"/>
                <a:gd name="connsiteX2" fmla="*/ 1394460 w 1394460"/>
                <a:gd name="connsiteY2" fmla="*/ 1026505 h 1026505"/>
                <a:gd name="connsiteX3" fmla="*/ 0 w 1394460"/>
                <a:gd name="connsiteY3" fmla="*/ 1026505 h 1026505"/>
                <a:gd name="connsiteX4" fmla="*/ 0 w 1394460"/>
                <a:gd name="connsiteY4" fmla="*/ 201631 h 1026505"/>
                <a:gd name="connsiteX5" fmla="*/ 261461 w 1394460"/>
                <a:gd name="connsiteY5" fmla="*/ 2117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4460" h="1026505">
                  <a:moveTo>
                    <a:pt x="261461" y="2117"/>
                  </a:moveTo>
                  <a:cubicBezTo>
                    <a:pt x="639128" y="-46654"/>
                    <a:pt x="1016794" y="769137"/>
                    <a:pt x="1394460" y="201631"/>
                  </a:cubicBezTo>
                  <a:lnTo>
                    <a:pt x="1394460" y="1026505"/>
                  </a:lnTo>
                  <a:lnTo>
                    <a:pt x="0" y="1026505"/>
                  </a:lnTo>
                  <a:lnTo>
                    <a:pt x="0" y="201631"/>
                  </a:lnTo>
                  <a:cubicBezTo>
                    <a:pt x="87154" y="70668"/>
                    <a:pt x="174308" y="13372"/>
                    <a:pt x="261461" y="2117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6093AFC8-F32E-48B1-BBB9-6AAC9270A982}"/>
                </a:ext>
              </a:extLst>
            </p:cNvPr>
            <p:cNvSpPr/>
            <p:nvPr/>
          </p:nvSpPr>
          <p:spPr>
            <a:xfrm>
              <a:off x="5221783" y="3446952"/>
              <a:ext cx="1394460" cy="1026505"/>
            </a:xfrm>
            <a:custGeom>
              <a:avLst/>
              <a:gdLst>
                <a:gd name="connsiteX0" fmla="*/ 261462 w 1394460"/>
                <a:gd name="connsiteY0" fmla="*/ 2117 h 1026505"/>
                <a:gd name="connsiteX1" fmla="*/ 1394460 w 1394460"/>
                <a:gd name="connsiteY1" fmla="*/ 201631 h 1026505"/>
                <a:gd name="connsiteX2" fmla="*/ 1394460 w 1394460"/>
                <a:gd name="connsiteY2" fmla="*/ 1026505 h 1026505"/>
                <a:gd name="connsiteX3" fmla="*/ 0 w 1394460"/>
                <a:gd name="connsiteY3" fmla="*/ 1026505 h 1026505"/>
                <a:gd name="connsiteX4" fmla="*/ 0 w 1394460"/>
                <a:gd name="connsiteY4" fmla="*/ 201631 h 1026505"/>
                <a:gd name="connsiteX5" fmla="*/ 261462 w 1394460"/>
                <a:gd name="connsiteY5" fmla="*/ 2117 h 1026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4460" h="1026505">
                  <a:moveTo>
                    <a:pt x="261462" y="2117"/>
                  </a:moveTo>
                  <a:cubicBezTo>
                    <a:pt x="639128" y="-46654"/>
                    <a:pt x="1016794" y="769137"/>
                    <a:pt x="1394460" y="201631"/>
                  </a:cubicBezTo>
                  <a:lnTo>
                    <a:pt x="1394460" y="1026505"/>
                  </a:lnTo>
                  <a:lnTo>
                    <a:pt x="0" y="1026505"/>
                  </a:lnTo>
                  <a:lnTo>
                    <a:pt x="0" y="201631"/>
                  </a:lnTo>
                  <a:cubicBezTo>
                    <a:pt x="87154" y="70668"/>
                    <a:pt x="174308" y="13372"/>
                    <a:pt x="261462" y="211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1F3AA8F6-DC11-4A5E-8F25-9CD1A73E7E41}"/>
              </a:ext>
            </a:extLst>
          </p:cNvPr>
          <p:cNvGrpSpPr/>
          <p:nvPr/>
        </p:nvGrpSpPr>
        <p:grpSpPr>
          <a:xfrm>
            <a:off x="6814617" y="937347"/>
            <a:ext cx="432102" cy="216051"/>
            <a:chOff x="658247" y="2530163"/>
            <a:chExt cx="2879997" cy="2879998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EAE98350-A5BF-4DAB-93EB-00DDB895FE0E}"/>
                </a:ext>
              </a:extLst>
            </p:cNvPr>
            <p:cNvGrpSpPr/>
            <p:nvPr/>
          </p:nvGrpSpPr>
          <p:grpSpPr>
            <a:xfrm>
              <a:off x="658247" y="2530163"/>
              <a:ext cx="2879997" cy="1440000"/>
              <a:chOff x="1254124" y="2038349"/>
              <a:chExt cx="1440001" cy="720001"/>
            </a:xfrm>
          </p:grpSpPr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B4149F3F-B209-41FB-9E01-D3DB4C344239}"/>
                  </a:ext>
                </a:extLst>
              </p:cNvPr>
              <p:cNvSpPr/>
              <p:nvPr/>
            </p:nvSpPr>
            <p:spPr>
              <a:xfrm>
                <a:off x="1254125" y="2038350"/>
                <a:ext cx="1440000" cy="7200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9849F877-E4E4-476D-AA24-DEB8754F3D8B}"/>
                  </a:ext>
                </a:extLst>
              </p:cNvPr>
              <p:cNvSpPr/>
              <p:nvPr/>
            </p:nvSpPr>
            <p:spPr>
              <a:xfrm>
                <a:off x="1254124" y="2038349"/>
                <a:ext cx="1440000" cy="720000"/>
              </a:xfrm>
              <a:custGeom>
                <a:avLst/>
                <a:gdLst>
                  <a:gd name="connsiteX0" fmla="*/ 719568 w 1440000"/>
                  <a:gd name="connsiteY0" fmla="*/ 0 h 720000"/>
                  <a:gd name="connsiteX1" fmla="*/ 1440000 w 1440000"/>
                  <a:gd name="connsiteY1" fmla="*/ 0 h 720000"/>
                  <a:gd name="connsiteX2" fmla="*/ 720432 w 1440000"/>
                  <a:gd name="connsiteY2" fmla="*/ 720000 h 720000"/>
                  <a:gd name="connsiteX3" fmla="*/ 0 w 1440000"/>
                  <a:gd name="connsiteY3" fmla="*/ 72000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0000" h="720000">
                    <a:moveTo>
                      <a:pt x="719568" y="0"/>
                    </a:moveTo>
                    <a:lnTo>
                      <a:pt x="1440000" y="0"/>
                    </a:lnTo>
                    <a:lnTo>
                      <a:pt x="720432" y="720000"/>
                    </a:lnTo>
                    <a:lnTo>
                      <a:pt x="0" y="720000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1A6146BB-41CF-4C8B-9DC6-534414AEBD38}"/>
                </a:ext>
              </a:extLst>
            </p:cNvPr>
            <p:cNvGrpSpPr/>
            <p:nvPr/>
          </p:nvGrpSpPr>
          <p:grpSpPr>
            <a:xfrm>
              <a:off x="658247" y="3970161"/>
              <a:ext cx="2879997" cy="1440000"/>
              <a:chOff x="1254124" y="2038349"/>
              <a:chExt cx="1440001" cy="720001"/>
            </a:xfrm>
          </p:grpSpPr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677F1649-B05D-41A4-ADC1-A5A0CA41B82B}"/>
                  </a:ext>
                </a:extLst>
              </p:cNvPr>
              <p:cNvSpPr/>
              <p:nvPr/>
            </p:nvSpPr>
            <p:spPr>
              <a:xfrm>
                <a:off x="1254125" y="2038350"/>
                <a:ext cx="1440000" cy="72000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E019643D-79B2-4555-A737-AEE0554B7542}"/>
                  </a:ext>
                </a:extLst>
              </p:cNvPr>
              <p:cNvSpPr/>
              <p:nvPr/>
            </p:nvSpPr>
            <p:spPr>
              <a:xfrm>
                <a:off x="1254124" y="2038349"/>
                <a:ext cx="1440000" cy="720000"/>
              </a:xfrm>
              <a:custGeom>
                <a:avLst/>
                <a:gdLst>
                  <a:gd name="connsiteX0" fmla="*/ 719568 w 1440000"/>
                  <a:gd name="connsiteY0" fmla="*/ 0 h 720000"/>
                  <a:gd name="connsiteX1" fmla="*/ 1440000 w 1440000"/>
                  <a:gd name="connsiteY1" fmla="*/ 0 h 720000"/>
                  <a:gd name="connsiteX2" fmla="*/ 720432 w 1440000"/>
                  <a:gd name="connsiteY2" fmla="*/ 720000 h 720000"/>
                  <a:gd name="connsiteX3" fmla="*/ 0 w 1440000"/>
                  <a:gd name="connsiteY3" fmla="*/ 720000 h 72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0000" h="720000">
                    <a:moveTo>
                      <a:pt x="719568" y="0"/>
                    </a:moveTo>
                    <a:lnTo>
                      <a:pt x="1440000" y="0"/>
                    </a:lnTo>
                    <a:lnTo>
                      <a:pt x="720432" y="720000"/>
                    </a:lnTo>
                    <a:lnTo>
                      <a:pt x="0" y="72000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5" name="円弧 74">
            <a:extLst>
              <a:ext uri="{FF2B5EF4-FFF2-40B4-BE49-F238E27FC236}">
                <a16:creationId xmlns:a16="http://schemas.microsoft.com/office/drawing/2014/main" id="{44AC8882-66EB-4822-B2AA-E0FE8C2F402B}"/>
              </a:ext>
            </a:extLst>
          </p:cNvPr>
          <p:cNvSpPr/>
          <p:nvPr/>
        </p:nvSpPr>
        <p:spPr>
          <a:xfrm>
            <a:off x="7134019" y="1107011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小波 76">
            <a:extLst>
              <a:ext uri="{FF2B5EF4-FFF2-40B4-BE49-F238E27FC236}">
                <a16:creationId xmlns:a16="http://schemas.microsoft.com/office/drawing/2014/main" id="{023D651C-4295-441D-85B8-4E3655D65768}"/>
              </a:ext>
            </a:extLst>
          </p:cNvPr>
          <p:cNvSpPr/>
          <p:nvPr/>
        </p:nvSpPr>
        <p:spPr>
          <a:xfrm>
            <a:off x="4882259" y="4564499"/>
            <a:ext cx="2575962" cy="1712686"/>
          </a:xfrm>
          <a:prstGeom prst="doubleWave">
            <a:avLst>
              <a:gd name="adj1" fmla="val 8792"/>
              <a:gd name="adj2" fmla="val -7166"/>
            </a:avLst>
          </a:prstGeom>
          <a:blipFill dpi="0" rotWithShape="1">
            <a:blip r:embed="rId5"/>
            <a:srcRect/>
            <a:tile tx="0" ty="0" sx="100000" sy="100000" flip="none" algn="tl"/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円弧 77">
            <a:extLst>
              <a:ext uri="{FF2B5EF4-FFF2-40B4-BE49-F238E27FC236}">
                <a16:creationId xmlns:a16="http://schemas.microsoft.com/office/drawing/2014/main" id="{5328E086-FB8B-4F14-8635-8BBEA9BE5FE4}"/>
              </a:ext>
            </a:extLst>
          </p:cNvPr>
          <p:cNvSpPr/>
          <p:nvPr/>
        </p:nvSpPr>
        <p:spPr>
          <a:xfrm>
            <a:off x="5022088" y="3777639"/>
            <a:ext cx="1161656" cy="1161656"/>
          </a:xfrm>
          <a:prstGeom prst="arc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E85DECB1-8031-4819-8299-8371B359999F}"/>
              </a:ext>
            </a:extLst>
          </p:cNvPr>
          <p:cNvGrpSpPr/>
          <p:nvPr/>
        </p:nvGrpSpPr>
        <p:grpSpPr>
          <a:xfrm>
            <a:off x="5114240" y="3580298"/>
            <a:ext cx="362707" cy="362707"/>
            <a:chOff x="2000930" y="4331997"/>
            <a:chExt cx="2608233" cy="2608232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5807C2ED-FC20-4A5D-A075-09A7D5C92499}"/>
                </a:ext>
              </a:extLst>
            </p:cNvPr>
            <p:cNvSpPr/>
            <p:nvPr/>
          </p:nvSpPr>
          <p:spPr>
            <a:xfrm>
              <a:off x="2000930" y="6190375"/>
              <a:ext cx="1304582" cy="749854"/>
            </a:xfrm>
            <a:custGeom>
              <a:avLst/>
              <a:gdLst>
                <a:gd name="connsiteX0" fmla="*/ 163073 w 1304582"/>
                <a:gd name="connsiteY0" fmla="*/ 1077 h 749854"/>
                <a:gd name="connsiteX1" fmla="*/ 652291 w 1304582"/>
                <a:gd name="connsiteY1" fmla="*/ 41841 h 749854"/>
                <a:gd name="connsiteX2" fmla="*/ 1304582 w 1304582"/>
                <a:gd name="connsiteY2" fmla="*/ 41841 h 749854"/>
                <a:gd name="connsiteX3" fmla="*/ 1304582 w 1304582"/>
                <a:gd name="connsiteY3" fmla="*/ 749854 h 749854"/>
                <a:gd name="connsiteX4" fmla="*/ 0 w 1304582"/>
                <a:gd name="connsiteY4" fmla="*/ 749854 h 749854"/>
                <a:gd name="connsiteX5" fmla="*/ 0 w 1304582"/>
                <a:gd name="connsiteY5" fmla="*/ 41841 h 749854"/>
                <a:gd name="connsiteX6" fmla="*/ 163073 w 1304582"/>
                <a:gd name="connsiteY6" fmla="*/ 1077 h 74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582" h="749854">
                  <a:moveTo>
                    <a:pt x="163073" y="1077"/>
                  </a:moveTo>
                  <a:cubicBezTo>
                    <a:pt x="326146" y="14665"/>
                    <a:pt x="489219" y="150545"/>
                    <a:pt x="652291" y="41841"/>
                  </a:cubicBezTo>
                  <a:cubicBezTo>
                    <a:pt x="869721" y="-103098"/>
                    <a:pt x="1087152" y="186780"/>
                    <a:pt x="1304582" y="41841"/>
                  </a:cubicBezTo>
                  <a:lnTo>
                    <a:pt x="1304582" y="749854"/>
                  </a:lnTo>
                  <a:lnTo>
                    <a:pt x="0" y="749854"/>
                  </a:lnTo>
                  <a:lnTo>
                    <a:pt x="0" y="41841"/>
                  </a:lnTo>
                  <a:cubicBezTo>
                    <a:pt x="54358" y="5607"/>
                    <a:pt x="108715" y="-3453"/>
                    <a:pt x="163073" y="1077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5FBE11B3-0FC7-4A9A-AAB5-646E945C4F0D}"/>
                </a:ext>
              </a:extLst>
            </p:cNvPr>
            <p:cNvSpPr/>
            <p:nvPr/>
          </p:nvSpPr>
          <p:spPr>
            <a:xfrm>
              <a:off x="3304581" y="6190375"/>
              <a:ext cx="1304582" cy="749854"/>
            </a:xfrm>
            <a:custGeom>
              <a:avLst/>
              <a:gdLst>
                <a:gd name="connsiteX0" fmla="*/ 163073 w 1304582"/>
                <a:gd name="connsiteY0" fmla="*/ 1077 h 749854"/>
                <a:gd name="connsiteX1" fmla="*/ 652291 w 1304582"/>
                <a:gd name="connsiteY1" fmla="*/ 41841 h 749854"/>
                <a:gd name="connsiteX2" fmla="*/ 1304582 w 1304582"/>
                <a:gd name="connsiteY2" fmla="*/ 41841 h 749854"/>
                <a:gd name="connsiteX3" fmla="*/ 1304582 w 1304582"/>
                <a:gd name="connsiteY3" fmla="*/ 749854 h 749854"/>
                <a:gd name="connsiteX4" fmla="*/ 0 w 1304582"/>
                <a:gd name="connsiteY4" fmla="*/ 749854 h 749854"/>
                <a:gd name="connsiteX5" fmla="*/ 0 w 1304582"/>
                <a:gd name="connsiteY5" fmla="*/ 41841 h 749854"/>
                <a:gd name="connsiteX6" fmla="*/ 163073 w 1304582"/>
                <a:gd name="connsiteY6" fmla="*/ 1077 h 74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582" h="749854">
                  <a:moveTo>
                    <a:pt x="163073" y="1077"/>
                  </a:moveTo>
                  <a:cubicBezTo>
                    <a:pt x="326146" y="14665"/>
                    <a:pt x="489219" y="150545"/>
                    <a:pt x="652291" y="41841"/>
                  </a:cubicBezTo>
                  <a:cubicBezTo>
                    <a:pt x="869721" y="-103098"/>
                    <a:pt x="1087152" y="186780"/>
                    <a:pt x="1304582" y="41841"/>
                  </a:cubicBezTo>
                  <a:lnTo>
                    <a:pt x="1304582" y="749854"/>
                  </a:lnTo>
                  <a:lnTo>
                    <a:pt x="0" y="749854"/>
                  </a:lnTo>
                  <a:lnTo>
                    <a:pt x="0" y="41841"/>
                  </a:lnTo>
                  <a:cubicBezTo>
                    <a:pt x="54358" y="5607"/>
                    <a:pt x="108715" y="-3453"/>
                    <a:pt x="163073" y="10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小波 81">
              <a:extLst>
                <a:ext uri="{FF2B5EF4-FFF2-40B4-BE49-F238E27FC236}">
                  <a16:creationId xmlns:a16="http://schemas.microsoft.com/office/drawing/2014/main" id="{7DF4475E-5931-4160-8291-037319402B4E}"/>
                </a:ext>
              </a:extLst>
            </p:cNvPr>
            <p:cNvSpPr/>
            <p:nvPr/>
          </p:nvSpPr>
          <p:spPr>
            <a:xfrm>
              <a:off x="2000930" y="4988958"/>
              <a:ext cx="1304582" cy="1304582"/>
            </a:xfrm>
            <a:prstGeom prst="doubleWave">
              <a:avLst>
                <a:gd name="adj1" fmla="val 3333"/>
                <a:gd name="adj2" fmla="val 0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AA01A827-4CA4-4156-A7BB-20CA868AEA00}"/>
                </a:ext>
              </a:extLst>
            </p:cNvPr>
            <p:cNvSpPr/>
            <p:nvPr/>
          </p:nvSpPr>
          <p:spPr>
            <a:xfrm>
              <a:off x="2000930" y="4331997"/>
              <a:ext cx="1304582" cy="749853"/>
            </a:xfrm>
            <a:custGeom>
              <a:avLst/>
              <a:gdLst>
                <a:gd name="connsiteX0" fmla="*/ 0 w 1304582"/>
                <a:gd name="connsiteY0" fmla="*/ 0 h 749853"/>
                <a:gd name="connsiteX1" fmla="*/ 1304582 w 1304582"/>
                <a:gd name="connsiteY1" fmla="*/ 0 h 749853"/>
                <a:gd name="connsiteX2" fmla="*/ 1304582 w 1304582"/>
                <a:gd name="connsiteY2" fmla="*/ 708013 h 749853"/>
                <a:gd name="connsiteX3" fmla="*/ 652291 w 1304582"/>
                <a:gd name="connsiteY3" fmla="*/ 708013 h 749853"/>
                <a:gd name="connsiteX4" fmla="*/ 0 w 1304582"/>
                <a:gd name="connsiteY4" fmla="*/ 708013 h 7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582" h="749853">
                  <a:moveTo>
                    <a:pt x="0" y="0"/>
                  </a:moveTo>
                  <a:lnTo>
                    <a:pt x="1304582" y="0"/>
                  </a:lnTo>
                  <a:lnTo>
                    <a:pt x="1304582" y="708013"/>
                  </a:lnTo>
                  <a:cubicBezTo>
                    <a:pt x="1087152" y="852952"/>
                    <a:pt x="869721" y="563074"/>
                    <a:pt x="652291" y="708013"/>
                  </a:cubicBezTo>
                  <a:cubicBezTo>
                    <a:pt x="434861" y="852952"/>
                    <a:pt x="217430" y="563074"/>
                    <a:pt x="0" y="708013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小波 83">
              <a:extLst>
                <a:ext uri="{FF2B5EF4-FFF2-40B4-BE49-F238E27FC236}">
                  <a16:creationId xmlns:a16="http://schemas.microsoft.com/office/drawing/2014/main" id="{291895C3-0A7A-4CA5-9B51-F86B6382D967}"/>
                </a:ext>
              </a:extLst>
            </p:cNvPr>
            <p:cNvSpPr/>
            <p:nvPr/>
          </p:nvSpPr>
          <p:spPr>
            <a:xfrm>
              <a:off x="3304581" y="4988958"/>
              <a:ext cx="1304582" cy="1304582"/>
            </a:xfrm>
            <a:prstGeom prst="doubleWave">
              <a:avLst>
                <a:gd name="adj1" fmla="val 3333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773900B8-F109-4C03-89E6-AD73F5293A92}"/>
                </a:ext>
              </a:extLst>
            </p:cNvPr>
            <p:cNvSpPr/>
            <p:nvPr/>
          </p:nvSpPr>
          <p:spPr>
            <a:xfrm>
              <a:off x="3304581" y="4331997"/>
              <a:ext cx="1304582" cy="749853"/>
            </a:xfrm>
            <a:custGeom>
              <a:avLst/>
              <a:gdLst>
                <a:gd name="connsiteX0" fmla="*/ 0 w 1304582"/>
                <a:gd name="connsiteY0" fmla="*/ 0 h 749853"/>
                <a:gd name="connsiteX1" fmla="*/ 1304582 w 1304582"/>
                <a:gd name="connsiteY1" fmla="*/ 0 h 749853"/>
                <a:gd name="connsiteX2" fmla="*/ 1304582 w 1304582"/>
                <a:gd name="connsiteY2" fmla="*/ 708013 h 749853"/>
                <a:gd name="connsiteX3" fmla="*/ 652291 w 1304582"/>
                <a:gd name="connsiteY3" fmla="*/ 708013 h 749853"/>
                <a:gd name="connsiteX4" fmla="*/ 0 w 1304582"/>
                <a:gd name="connsiteY4" fmla="*/ 708013 h 74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582" h="749853">
                  <a:moveTo>
                    <a:pt x="0" y="0"/>
                  </a:moveTo>
                  <a:lnTo>
                    <a:pt x="1304582" y="0"/>
                  </a:lnTo>
                  <a:lnTo>
                    <a:pt x="1304582" y="708013"/>
                  </a:lnTo>
                  <a:cubicBezTo>
                    <a:pt x="1087152" y="852952"/>
                    <a:pt x="869721" y="563074"/>
                    <a:pt x="652291" y="708013"/>
                  </a:cubicBezTo>
                  <a:cubicBezTo>
                    <a:pt x="434861" y="852952"/>
                    <a:pt x="217430" y="563074"/>
                    <a:pt x="0" y="7080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9F8A8F42-C10E-4C4B-A460-5A43DB860904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</a:t>
            </a:r>
          </a:p>
        </p:txBody>
      </p:sp>
    </p:spTree>
    <p:extLst>
      <p:ext uri="{BB962C8B-B14F-4D97-AF65-F5344CB8AC3E}">
        <p14:creationId xmlns:p14="http://schemas.microsoft.com/office/powerpoint/2010/main" val="3672488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793</TotalTime>
  <Words>248</Words>
  <Application>Microsoft Office PowerPoint</Application>
  <PresentationFormat>A4 210 x 297 mm</PresentationFormat>
  <Paragraphs>50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pptxf36_市松模様、チェック柄の塗りパターン</dc:title>
  <dc:subject>pptxf36_市松模様、チェック柄の塗りパターン</dc:subject>
  <dc:creator>でじけろお</dc:creator>
  <cp:revision>1</cp:revision>
  <dcterms:created xsi:type="dcterms:W3CDTF">2018-05-20T00:31:01Z</dcterms:created>
  <dcterms:modified xsi:type="dcterms:W3CDTF">2020-11-20T07:38:21Z</dcterms:modified>
  <cp:version>1</cp:version>
</cp:coreProperties>
</file>